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9" r:id="rId7"/>
    <p:sldId id="266" r:id="rId8"/>
    <p:sldId id="267" r:id="rId9"/>
    <p:sldId id="268" r:id="rId10"/>
    <p:sldId id="269" r:id="rId11"/>
    <p:sldId id="274" r:id="rId12"/>
    <p:sldId id="270" r:id="rId13"/>
    <p:sldId id="260" r:id="rId14"/>
    <p:sldId id="272" r:id="rId15"/>
    <p:sldId id="273" r:id="rId16"/>
    <p:sldId id="261" r:id="rId17"/>
    <p:sldId id="262" r:id="rId18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4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4966" y="1969120"/>
            <a:ext cx="2946319" cy="369332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en-US">
                <a:solidFill>
                  <a:srgbClr val="FFFFFF"/>
                </a:solidFill>
              </a:rPr>
              <a:t>Centry-Old NKU</a:t>
            </a:r>
          </a:p>
        </p:txBody>
      </p:sp>
      <p:sp>
        <p:nvSpPr>
          <p:cNvPr id="4" name="矩形 3"/>
          <p:cNvSpPr/>
          <p:nvPr/>
        </p:nvSpPr>
        <p:spPr>
          <a:xfrm>
            <a:off x="5272698" y="3751583"/>
            <a:ext cx="1646605" cy="1889342"/>
          </a:xfrm>
          <a:prstGeom prst="rect">
            <a:avLst/>
          </a:prstGeom>
        </p:spPr>
        <p:txBody>
          <a:bodyPr wrap="none"/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组长：杨俣哲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 err="1">
                <a:solidFill>
                  <a:srgbClr val="FFFFFF"/>
                </a:solidFill>
              </a:rPr>
              <a:t>组员：孙一冉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           王心荻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           </a:t>
            </a:r>
            <a:r>
              <a:rPr lang="en-US" dirty="0" err="1">
                <a:solidFill>
                  <a:srgbClr val="FFFFFF"/>
                </a:solidFill>
              </a:rPr>
              <a:t>解亚兰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           杨    越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65498" y="6207760"/>
            <a:ext cx="2261004" cy="276999"/>
          </a:xfrm>
          <a:prstGeom prst="rect">
            <a:avLst/>
          </a:prstGeom>
        </p:spPr>
        <p:txBody>
          <a:bodyPr wrap="none"/>
          <a:lstStyle/>
          <a:p>
            <a:pPr algn="ctr"/>
            <a:r>
              <a:rPr lang="zh-CN" sz="1200">
                <a:solidFill>
                  <a:srgbClr val="FFFFFF"/>
                </a:solidFill>
              </a:rPr>
              <a:t>July 2019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  <a:prstDash val="solid"/>
            <a:miter/>
          </a:ln>
        </p:spPr>
      </p:cxnSp>
      <p:sp>
        <p:nvSpPr>
          <p:cNvPr id="5" name="文本框 4"/>
          <p:cNvSpPr txBox="1"/>
          <p:nvPr/>
        </p:nvSpPr>
        <p:spPr>
          <a:xfrm>
            <a:off x="3541458" y="2177395"/>
            <a:ext cx="5109091" cy="1569660"/>
          </a:xfrm>
          <a:prstGeom prst="rect">
            <a:avLst/>
          </a:prstGeom>
          <a:noFill/>
        </p:spPr>
        <p:txBody>
          <a:bodyPr wrap="none" anchor="ctr"/>
          <a:lstStyle/>
          <a:p>
            <a:pPr algn="ctr"/>
            <a:r>
              <a:rPr lang="zh-CN" sz="4800" b="1" dirty="0">
                <a:solidFill>
                  <a:srgbClr val="72F2F2"/>
                </a:solidFill>
              </a:rPr>
              <a:t>NKpedia项目展示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前端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关于我们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2783134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点击“关于我们”，查看开发者信息，卡片可定时滑动，也可手动切换。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F2B4696-19DB-480E-8A6D-C0930BE51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29" y="1654849"/>
            <a:ext cx="7555230" cy="44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67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前端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62095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随机背景与标题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2783134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每次打开前端搜索界面时，背景与标题随机变化。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9345FDE-42BB-47D7-8013-01CC8B54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03" y="527272"/>
            <a:ext cx="7299754" cy="42799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74B12-2C1C-415B-8C04-AC1CD3B07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304" y="1289007"/>
            <a:ext cx="7299753" cy="42799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EF0C33-8795-427F-9EF2-C87FB2EB5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302" y="1989391"/>
            <a:ext cx="7299753" cy="42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4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后端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数据库操作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3403600" cy="2633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后端主页如右图所示：左上角的圆形爪子标识单击后可跳转到南开大学官网；左侧的导航栏点击后为对数据库相应表的增删改查操作；页面主体偏上部分的绿色按钮单击可转到前端；主体部分为用户身份、所拥有的权限和用户勋章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2975D38-65E4-4BBB-B488-81044481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10" y="486418"/>
            <a:ext cx="7047564" cy="41321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ECE75A-D427-4B2F-928E-4A0579034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11" y="1485572"/>
            <a:ext cx="7047563" cy="41321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D0DA1-62EF-431F-A7E1-56A4F812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910" y="2373119"/>
            <a:ext cx="7047564" cy="41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4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项目优势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数据库部署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2682240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数据库部署到云服务器，无需本地化配置。</a:t>
            </a:r>
            <a:endParaRPr lang="zh-CN" sz="20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97E3B34-B73D-49D4-9459-DEEE0C8E6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30" y="1485572"/>
            <a:ext cx="7291070" cy="4274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项目优势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权限控制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3041122" cy="18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用户分为两类：管理员和用户。以管理员身份登录后端时，拥有对数据表的所有操作权限；以用户身份登录后端时，若权限不足，则不可操作数据表。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0AB51B1-469C-4636-A3A5-4B9346E1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0" y="363624"/>
            <a:ext cx="7697470" cy="4513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D31CC6-695E-4C41-BE36-23AB91397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0" y="1981201"/>
            <a:ext cx="7697470" cy="4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521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项目优势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文档解析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288544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文档解析支持</a:t>
            </a:r>
            <a:r>
              <a:rPr lang="en-US" altLang="zh-CN" sz="1600" dirty="0">
                <a:solidFill>
                  <a:schemeClr val="bg1"/>
                </a:solidFill>
              </a:rPr>
              <a:t>Markdown</a:t>
            </a:r>
            <a:r>
              <a:rPr lang="zh-CN" altLang="en-US" sz="1600" dirty="0">
                <a:solidFill>
                  <a:schemeClr val="bg1"/>
                </a:solidFill>
              </a:rPr>
              <a:t>语言，排版方便、简洁、清晰。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1F0DF19-496F-447D-83C1-CD6041954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54" y="536990"/>
            <a:ext cx="7040917" cy="4128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14343A-8FC5-488C-AE80-92AC26DA3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55" y="2065271"/>
            <a:ext cx="7040917" cy="41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903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/>
        </p:blipFill>
        <p:spPr>
          <a:xfrm>
            <a:off x="-529" y="-195"/>
            <a:ext cx="12193057" cy="4511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结语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4713" y="2400300"/>
            <a:ext cx="10442574" cy="1783080"/>
          </a:xfrm>
          <a:prstGeom prst="rect">
            <a:avLst/>
          </a:prstGeom>
          <a:solidFill>
            <a:srgbClr val="72F2F2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4711" y="2632686"/>
            <a:ext cx="7720649" cy="1318309"/>
          </a:xfrm>
          <a:prstGeom prst="rect">
            <a:avLst/>
          </a:prstGeom>
          <a:solidFill>
            <a:srgbClr val="3FA8B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4711" y="2808337"/>
            <a:ext cx="4146869" cy="967006"/>
          </a:xfrm>
          <a:prstGeom prst="rect">
            <a:avLst/>
          </a:prstGeom>
          <a:solidFill>
            <a:srgbClr val="1B4859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90342" y="3003554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百年南开</a:t>
            </a:r>
            <a:endParaRPr lang="zh-CN" sz="2400" b="1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0663" y="3003554"/>
            <a:ext cx="1415772" cy="600164"/>
            <a:chOff x="1083246" y="4273172"/>
            <a:chExt cx="1415772" cy="600164"/>
          </a:xfrm>
        </p:grpSpPr>
        <p:sp>
          <p:nvSpPr>
            <p:cNvPr id="15" name="矩形 14"/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3246" y="4273172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专业技能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58589" y="3003554"/>
            <a:ext cx="1415772" cy="600164"/>
            <a:chOff x="1083246" y="4273172"/>
            <a:chExt cx="1415772" cy="600164"/>
          </a:xfrm>
        </p:grpSpPr>
        <p:sp>
          <p:nvSpPr>
            <p:cNvPr id="18" name="矩形 17"/>
            <p:cNvSpPr/>
            <p:nvPr/>
          </p:nvSpPr>
          <p:spPr>
            <a:xfrm>
              <a:off x="1083246" y="4611726"/>
              <a:ext cx="131190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sz="11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83246" y="4273172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团队合作</a:t>
              </a:r>
              <a:endParaRPr lang="zh-CN" sz="2400" b="1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943546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在此次项目中我们对百年南开有了更深入的了解</a:t>
            </a: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7669" y="5177218"/>
            <a:ext cx="2805494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在四周的学习实践中，我们对互联网数据库开发技术有了更深入的了解</a:t>
            </a: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11793" y="5177218"/>
            <a:ext cx="280549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在完成此次大作业的过程中，我们认识到了合理分工，团队协调合作的重要性</a:t>
            </a:r>
            <a:endParaRPr lang="zh-CN" sz="1200" dirty="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70760" y="3665220"/>
            <a:ext cx="0" cy="1569886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cxnSp>
        <p:nvCxnSpPr>
          <p:cNvPr id="25" name="直接连接符 24"/>
          <p:cNvCxnSpPr/>
          <p:nvPr/>
        </p:nvCxnSpPr>
        <p:spPr>
          <a:xfrm>
            <a:off x="6705600" y="3665220"/>
            <a:ext cx="0" cy="1569886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cxnSp>
        <p:nvCxnSpPr>
          <p:cNvPr id="26" name="直接连接符 25"/>
          <p:cNvCxnSpPr/>
          <p:nvPr/>
        </p:nvCxnSpPr>
        <p:spPr>
          <a:xfrm>
            <a:off x="9845040" y="3665220"/>
            <a:ext cx="0" cy="1569886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2002" y="231838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</a:rPr>
              <a:t>感谢观看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187" y="2774851"/>
            <a:ext cx="38316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b="1">
                <a:solidFill>
                  <a:srgbClr val="72F2F2"/>
                </a:solidFill>
              </a:rPr>
              <a:t>THANK YOU</a:t>
            </a:r>
            <a:endParaRPr lang="zh-CN" sz="4800" b="1">
              <a:solidFill>
                <a:srgbClr val="72F2F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75853" y="6207760"/>
            <a:ext cx="840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July 2019</a:t>
            </a:r>
            <a:endParaRPr lang="zh-CN" sz="1200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080000" y="6106160"/>
            <a:ext cx="203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89266" y="152741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sz="2400" b="1" dirty="0">
                <a:solidFill>
                  <a:srgbClr val="72F2F2"/>
                </a:solidFill>
              </a:rPr>
              <a:t>项目介绍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89266" y="1989075"/>
            <a:ext cx="9412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Review</a:t>
            </a:r>
            <a:endParaRPr lang="zh-CN" sz="16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89266" y="406998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项目展示</a:t>
            </a:r>
            <a:endParaRPr lang="zh-CN" sz="2400" b="1" dirty="0">
              <a:solidFill>
                <a:srgbClr val="72F2F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89266" y="4531653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Exhibition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89266" y="2819723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sz="2400" b="1" dirty="0">
                <a:solidFill>
                  <a:srgbClr val="72F2F2"/>
                </a:solidFill>
              </a:rPr>
              <a:t>团队</a:t>
            </a:r>
            <a:r>
              <a:rPr lang="zh-CN" altLang="en-US" sz="2400" b="1" dirty="0">
                <a:solidFill>
                  <a:srgbClr val="72F2F2"/>
                </a:solidFill>
              </a:rPr>
              <a:t>分工</a:t>
            </a:r>
            <a:endParaRPr lang="zh-CN" sz="2400" b="1" dirty="0">
              <a:solidFill>
                <a:srgbClr val="72F2F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89266" y="3281388"/>
            <a:ext cx="13516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Summarize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088164" y="2542557"/>
            <a:ext cx="1239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cxnSp>
        <p:nvCxnSpPr>
          <p:cNvPr id="30" name="直接连接符 29"/>
          <p:cNvCxnSpPr/>
          <p:nvPr/>
        </p:nvCxnSpPr>
        <p:spPr>
          <a:xfrm>
            <a:off x="8088164" y="3835400"/>
            <a:ext cx="123993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sp>
        <p:nvSpPr>
          <p:cNvPr id="23" name="文本框 22"/>
          <p:cNvSpPr txBox="1"/>
          <p:nvPr/>
        </p:nvSpPr>
        <p:spPr>
          <a:xfrm rot="16200000">
            <a:off x="3120620" y="1128641"/>
            <a:ext cx="564431" cy="4121125"/>
          </a:xfrm>
          <a:custGeom>
            <a:avLst/>
            <a:gdLst/>
            <a:ahLst/>
            <a:cxnLst/>
            <a:rect l="l" t="t" r="r" b="b"/>
            <a:pathLst>
              <a:path w="564431" h="4121125">
                <a:moveTo>
                  <a:pt x="187152" y="3677617"/>
                </a:moveTo>
                <a:lnTo>
                  <a:pt x="197570" y="3784773"/>
                </a:lnTo>
                <a:cubicBezTo>
                  <a:pt x="161603" y="3791222"/>
                  <a:pt x="135186" y="3804307"/>
                  <a:pt x="118319" y="3824027"/>
                </a:cubicBezTo>
                <a:cubicBezTo>
                  <a:pt x="101451" y="3843747"/>
                  <a:pt x="93018" y="3870350"/>
                  <a:pt x="93018" y="3903836"/>
                </a:cubicBezTo>
                <a:cubicBezTo>
                  <a:pt x="93018" y="3939306"/>
                  <a:pt x="100521" y="3966034"/>
                  <a:pt x="115528" y="3984017"/>
                </a:cubicBezTo>
                <a:cubicBezTo>
                  <a:pt x="130535" y="4002000"/>
                  <a:pt x="148084" y="4010992"/>
                  <a:pt x="168176" y="4010992"/>
                </a:cubicBezTo>
                <a:cubicBezTo>
                  <a:pt x="181074" y="4010992"/>
                  <a:pt x="192051" y="4007209"/>
                  <a:pt x="201104" y="3999644"/>
                </a:cubicBezTo>
                <a:cubicBezTo>
                  <a:pt x="210158" y="3992079"/>
                  <a:pt x="218033" y="3978870"/>
                  <a:pt x="224731" y="3960019"/>
                </a:cubicBezTo>
                <a:cubicBezTo>
                  <a:pt x="229196" y="3947120"/>
                  <a:pt x="237133" y="3917726"/>
                  <a:pt x="248543" y="3871838"/>
                </a:cubicBezTo>
                <a:cubicBezTo>
                  <a:pt x="263178" y="3812803"/>
                  <a:pt x="281161" y="3771379"/>
                  <a:pt x="302493" y="3747566"/>
                </a:cubicBezTo>
                <a:cubicBezTo>
                  <a:pt x="332507" y="3714080"/>
                  <a:pt x="369094" y="3697337"/>
                  <a:pt x="412254" y="3697337"/>
                </a:cubicBezTo>
                <a:cubicBezTo>
                  <a:pt x="440035" y="3697337"/>
                  <a:pt x="466018" y="3705212"/>
                  <a:pt x="490203" y="3720963"/>
                </a:cubicBezTo>
                <a:cubicBezTo>
                  <a:pt x="514387" y="3736714"/>
                  <a:pt x="532805" y="3759410"/>
                  <a:pt x="545455" y="3789052"/>
                </a:cubicBezTo>
                <a:cubicBezTo>
                  <a:pt x="558106" y="3818694"/>
                  <a:pt x="564431" y="3854474"/>
                  <a:pt x="564431" y="3896395"/>
                </a:cubicBezTo>
                <a:cubicBezTo>
                  <a:pt x="564431" y="3964855"/>
                  <a:pt x="549424" y="4016387"/>
                  <a:pt x="519410" y="4050990"/>
                </a:cubicBezTo>
                <a:cubicBezTo>
                  <a:pt x="489397" y="4085592"/>
                  <a:pt x="449337" y="4103762"/>
                  <a:pt x="399232" y="4105498"/>
                </a:cubicBezTo>
                <a:lnTo>
                  <a:pt x="394395" y="3995365"/>
                </a:lnTo>
                <a:cubicBezTo>
                  <a:pt x="422424" y="3990652"/>
                  <a:pt x="442578" y="3980544"/>
                  <a:pt x="454856" y="3965042"/>
                </a:cubicBezTo>
                <a:cubicBezTo>
                  <a:pt x="467135" y="3949538"/>
                  <a:pt x="473274" y="3926284"/>
                  <a:pt x="473274" y="3895278"/>
                </a:cubicBezTo>
                <a:cubicBezTo>
                  <a:pt x="473274" y="3863280"/>
                  <a:pt x="466700" y="3838227"/>
                  <a:pt x="453554" y="3820120"/>
                </a:cubicBezTo>
                <a:cubicBezTo>
                  <a:pt x="445120" y="3808462"/>
                  <a:pt x="433834" y="3802633"/>
                  <a:pt x="419696" y="3802633"/>
                </a:cubicBezTo>
                <a:cubicBezTo>
                  <a:pt x="406797" y="3802633"/>
                  <a:pt x="395759" y="3808090"/>
                  <a:pt x="386581" y="3819004"/>
                </a:cubicBezTo>
                <a:cubicBezTo>
                  <a:pt x="374923" y="3832894"/>
                  <a:pt x="362769" y="3866629"/>
                  <a:pt x="350118" y="3920207"/>
                </a:cubicBezTo>
                <a:cubicBezTo>
                  <a:pt x="337468" y="3973785"/>
                  <a:pt x="324384" y="4013411"/>
                  <a:pt x="310865" y="4039084"/>
                </a:cubicBezTo>
                <a:cubicBezTo>
                  <a:pt x="297346" y="4064756"/>
                  <a:pt x="278867" y="4084848"/>
                  <a:pt x="255427" y="4099359"/>
                </a:cubicBezTo>
                <a:cubicBezTo>
                  <a:pt x="231986" y="4113870"/>
                  <a:pt x="203027" y="4121125"/>
                  <a:pt x="168548" y="4121125"/>
                </a:cubicBezTo>
                <a:cubicBezTo>
                  <a:pt x="137294" y="4121125"/>
                  <a:pt x="108025" y="4112443"/>
                  <a:pt x="80739" y="4095080"/>
                </a:cubicBezTo>
                <a:cubicBezTo>
                  <a:pt x="53454" y="4077717"/>
                  <a:pt x="33176" y="4053160"/>
                  <a:pt x="19906" y="4021410"/>
                </a:cubicBezTo>
                <a:cubicBezTo>
                  <a:pt x="6635" y="3989660"/>
                  <a:pt x="0" y="3950097"/>
                  <a:pt x="0" y="3902720"/>
                </a:cubicBezTo>
                <a:cubicBezTo>
                  <a:pt x="0" y="3833763"/>
                  <a:pt x="15937" y="3780805"/>
                  <a:pt x="47811" y="3743846"/>
                </a:cubicBezTo>
                <a:cubicBezTo>
                  <a:pt x="79685" y="3706887"/>
                  <a:pt x="126132" y="3684810"/>
                  <a:pt x="187152" y="3677617"/>
                </a:cubicBezTo>
                <a:close/>
                <a:moveTo>
                  <a:pt x="462856" y="3199730"/>
                </a:moveTo>
                <a:lnTo>
                  <a:pt x="555129" y="3199730"/>
                </a:lnTo>
                <a:lnTo>
                  <a:pt x="555129" y="3633192"/>
                </a:lnTo>
                <a:lnTo>
                  <a:pt x="462856" y="3633192"/>
                </a:lnTo>
                <a:lnTo>
                  <a:pt x="462856" y="3471714"/>
                </a:lnTo>
                <a:lnTo>
                  <a:pt x="9674" y="3471714"/>
                </a:lnTo>
                <a:lnTo>
                  <a:pt x="9674" y="3361581"/>
                </a:lnTo>
                <a:lnTo>
                  <a:pt x="462856" y="3361581"/>
                </a:lnTo>
                <a:close/>
                <a:moveTo>
                  <a:pt x="9674" y="2687464"/>
                </a:moveTo>
                <a:lnTo>
                  <a:pt x="555129" y="2687464"/>
                </a:lnTo>
                <a:lnTo>
                  <a:pt x="555129" y="2794620"/>
                </a:lnTo>
                <a:lnTo>
                  <a:pt x="190872" y="3017862"/>
                </a:lnTo>
                <a:lnTo>
                  <a:pt x="555129" y="3017862"/>
                </a:lnTo>
                <a:lnTo>
                  <a:pt x="555129" y="3120181"/>
                </a:lnTo>
                <a:lnTo>
                  <a:pt x="9674" y="3120181"/>
                </a:lnTo>
                <a:lnTo>
                  <a:pt x="9674" y="3009677"/>
                </a:lnTo>
                <a:lnTo>
                  <a:pt x="365373" y="2789783"/>
                </a:lnTo>
                <a:lnTo>
                  <a:pt x="9674" y="2789783"/>
                </a:lnTo>
                <a:close/>
                <a:moveTo>
                  <a:pt x="9674" y="2181523"/>
                </a:moveTo>
                <a:lnTo>
                  <a:pt x="555129" y="2181523"/>
                </a:lnTo>
                <a:lnTo>
                  <a:pt x="555129" y="2585963"/>
                </a:lnTo>
                <a:lnTo>
                  <a:pt x="462856" y="2585963"/>
                </a:lnTo>
                <a:lnTo>
                  <a:pt x="462856" y="2291655"/>
                </a:lnTo>
                <a:lnTo>
                  <a:pt x="341933" y="2291655"/>
                </a:lnTo>
                <a:lnTo>
                  <a:pt x="341933" y="2565499"/>
                </a:lnTo>
                <a:lnTo>
                  <a:pt x="250032" y="2565499"/>
                </a:lnTo>
                <a:lnTo>
                  <a:pt x="250032" y="2291655"/>
                </a:lnTo>
                <a:lnTo>
                  <a:pt x="101575" y="2291655"/>
                </a:lnTo>
                <a:lnTo>
                  <a:pt x="101575" y="2596381"/>
                </a:lnTo>
                <a:lnTo>
                  <a:pt x="9674" y="2596381"/>
                </a:lnTo>
                <a:close/>
                <a:moveTo>
                  <a:pt x="462856" y="1675730"/>
                </a:moveTo>
                <a:lnTo>
                  <a:pt x="555129" y="1675730"/>
                </a:lnTo>
                <a:lnTo>
                  <a:pt x="555129" y="2109192"/>
                </a:lnTo>
                <a:lnTo>
                  <a:pt x="462856" y="2109192"/>
                </a:lnTo>
                <a:lnTo>
                  <a:pt x="462856" y="1947714"/>
                </a:lnTo>
                <a:lnTo>
                  <a:pt x="9674" y="1947714"/>
                </a:lnTo>
                <a:lnTo>
                  <a:pt x="9674" y="1837581"/>
                </a:lnTo>
                <a:lnTo>
                  <a:pt x="462856" y="1837581"/>
                </a:lnTo>
                <a:close/>
                <a:moveTo>
                  <a:pt x="9674" y="1163464"/>
                </a:moveTo>
                <a:lnTo>
                  <a:pt x="555129" y="1163464"/>
                </a:lnTo>
                <a:lnTo>
                  <a:pt x="555129" y="1270620"/>
                </a:lnTo>
                <a:lnTo>
                  <a:pt x="190872" y="1493862"/>
                </a:lnTo>
                <a:lnTo>
                  <a:pt x="555129" y="1493862"/>
                </a:lnTo>
                <a:lnTo>
                  <a:pt x="555129" y="1596182"/>
                </a:lnTo>
                <a:lnTo>
                  <a:pt x="9674" y="1596182"/>
                </a:lnTo>
                <a:lnTo>
                  <a:pt x="9674" y="1485677"/>
                </a:lnTo>
                <a:lnTo>
                  <a:pt x="365373" y="1265783"/>
                </a:lnTo>
                <a:lnTo>
                  <a:pt x="9674" y="1265783"/>
                </a:lnTo>
                <a:close/>
                <a:moveTo>
                  <a:pt x="282774" y="662955"/>
                </a:moveTo>
                <a:cubicBezTo>
                  <a:pt x="221010" y="662955"/>
                  <a:pt x="174191" y="677218"/>
                  <a:pt x="142317" y="705743"/>
                </a:cubicBezTo>
                <a:cubicBezTo>
                  <a:pt x="110443" y="734268"/>
                  <a:pt x="94506" y="770483"/>
                  <a:pt x="94506" y="814388"/>
                </a:cubicBezTo>
                <a:cubicBezTo>
                  <a:pt x="94506" y="858292"/>
                  <a:pt x="110319" y="894321"/>
                  <a:pt x="141945" y="922474"/>
                </a:cubicBezTo>
                <a:cubicBezTo>
                  <a:pt x="173571" y="950627"/>
                  <a:pt x="221010" y="964704"/>
                  <a:pt x="284262" y="964704"/>
                </a:cubicBezTo>
                <a:cubicBezTo>
                  <a:pt x="346770" y="964704"/>
                  <a:pt x="393403" y="950999"/>
                  <a:pt x="424160" y="923590"/>
                </a:cubicBezTo>
                <a:cubicBezTo>
                  <a:pt x="454918" y="896181"/>
                  <a:pt x="470297" y="859780"/>
                  <a:pt x="470297" y="814388"/>
                </a:cubicBezTo>
                <a:cubicBezTo>
                  <a:pt x="470297" y="768995"/>
                  <a:pt x="454732" y="732408"/>
                  <a:pt x="423602" y="704627"/>
                </a:cubicBezTo>
                <a:cubicBezTo>
                  <a:pt x="392472" y="676845"/>
                  <a:pt x="345530" y="662955"/>
                  <a:pt x="282774" y="662955"/>
                </a:cubicBezTo>
                <a:close/>
                <a:moveTo>
                  <a:pt x="279053" y="549473"/>
                </a:moveTo>
                <a:cubicBezTo>
                  <a:pt x="334615" y="549473"/>
                  <a:pt x="381248" y="557783"/>
                  <a:pt x="418951" y="574402"/>
                </a:cubicBezTo>
                <a:cubicBezTo>
                  <a:pt x="446733" y="586804"/>
                  <a:pt x="471661" y="603734"/>
                  <a:pt x="493738" y="625190"/>
                </a:cubicBezTo>
                <a:cubicBezTo>
                  <a:pt x="515814" y="646646"/>
                  <a:pt x="532185" y="670148"/>
                  <a:pt x="542851" y="695697"/>
                </a:cubicBezTo>
                <a:cubicBezTo>
                  <a:pt x="557238" y="729680"/>
                  <a:pt x="564431" y="768871"/>
                  <a:pt x="564431" y="813271"/>
                </a:cubicBezTo>
                <a:cubicBezTo>
                  <a:pt x="564431" y="893639"/>
                  <a:pt x="539502" y="957945"/>
                  <a:pt x="489645" y="1006190"/>
                </a:cubicBezTo>
                <a:cubicBezTo>
                  <a:pt x="439787" y="1054435"/>
                  <a:pt x="370458" y="1078558"/>
                  <a:pt x="281658" y="1078558"/>
                </a:cubicBezTo>
                <a:cubicBezTo>
                  <a:pt x="193601" y="1078558"/>
                  <a:pt x="124706" y="1054621"/>
                  <a:pt x="74972" y="1006748"/>
                </a:cubicBezTo>
                <a:cubicBezTo>
                  <a:pt x="25239" y="958875"/>
                  <a:pt x="372" y="894879"/>
                  <a:pt x="372" y="814760"/>
                </a:cubicBezTo>
                <a:cubicBezTo>
                  <a:pt x="372" y="733648"/>
                  <a:pt x="25115" y="669156"/>
                  <a:pt x="74600" y="621283"/>
                </a:cubicBezTo>
                <a:cubicBezTo>
                  <a:pt x="124086" y="573410"/>
                  <a:pt x="192237" y="549473"/>
                  <a:pt x="279053" y="549473"/>
                </a:cubicBezTo>
                <a:close/>
                <a:moveTo>
                  <a:pt x="277565" y="0"/>
                </a:moveTo>
                <a:cubicBezTo>
                  <a:pt x="368350" y="0"/>
                  <a:pt x="438857" y="23441"/>
                  <a:pt x="489087" y="70321"/>
                </a:cubicBezTo>
                <a:cubicBezTo>
                  <a:pt x="539316" y="117202"/>
                  <a:pt x="564431" y="178842"/>
                  <a:pt x="564431" y="255240"/>
                </a:cubicBezTo>
                <a:cubicBezTo>
                  <a:pt x="564431" y="321965"/>
                  <a:pt x="544711" y="376163"/>
                  <a:pt x="505272" y="417835"/>
                </a:cubicBezTo>
                <a:cubicBezTo>
                  <a:pt x="481955" y="442640"/>
                  <a:pt x="448469" y="461243"/>
                  <a:pt x="404813" y="473646"/>
                </a:cubicBezTo>
                <a:lnTo>
                  <a:pt x="378768" y="364629"/>
                </a:lnTo>
                <a:cubicBezTo>
                  <a:pt x="407045" y="358180"/>
                  <a:pt x="429369" y="344723"/>
                  <a:pt x="445740" y="324259"/>
                </a:cubicBezTo>
                <a:cubicBezTo>
                  <a:pt x="462112" y="303795"/>
                  <a:pt x="470297" y="278929"/>
                  <a:pt x="470297" y="249659"/>
                </a:cubicBezTo>
                <a:cubicBezTo>
                  <a:pt x="470297" y="209227"/>
                  <a:pt x="455786" y="176423"/>
                  <a:pt x="426765" y="151247"/>
                </a:cubicBezTo>
                <a:cubicBezTo>
                  <a:pt x="397743" y="126070"/>
                  <a:pt x="350739" y="113482"/>
                  <a:pt x="285750" y="113482"/>
                </a:cubicBezTo>
                <a:cubicBezTo>
                  <a:pt x="216793" y="113482"/>
                  <a:pt x="167680" y="125884"/>
                  <a:pt x="138410" y="150688"/>
                </a:cubicBezTo>
                <a:cubicBezTo>
                  <a:pt x="109141" y="175493"/>
                  <a:pt x="94506" y="207739"/>
                  <a:pt x="94506" y="247427"/>
                </a:cubicBezTo>
                <a:cubicBezTo>
                  <a:pt x="94506" y="276696"/>
                  <a:pt x="103808" y="301873"/>
                  <a:pt x="122411" y="322957"/>
                </a:cubicBezTo>
                <a:cubicBezTo>
                  <a:pt x="141015" y="344041"/>
                  <a:pt x="170284" y="359172"/>
                  <a:pt x="210220" y="368350"/>
                </a:cubicBezTo>
                <a:lnTo>
                  <a:pt x="176362" y="475134"/>
                </a:lnTo>
                <a:cubicBezTo>
                  <a:pt x="116830" y="458763"/>
                  <a:pt x="72616" y="431540"/>
                  <a:pt x="43718" y="393464"/>
                </a:cubicBezTo>
                <a:cubicBezTo>
                  <a:pt x="14821" y="355389"/>
                  <a:pt x="372" y="307082"/>
                  <a:pt x="372" y="248543"/>
                </a:cubicBezTo>
                <a:cubicBezTo>
                  <a:pt x="372" y="176113"/>
                  <a:pt x="25115" y="116582"/>
                  <a:pt x="74600" y="69949"/>
                </a:cubicBezTo>
                <a:cubicBezTo>
                  <a:pt x="124086" y="23316"/>
                  <a:pt x="191741" y="0"/>
                  <a:pt x="277565" y="0"/>
                </a:cubicBezTo>
                <a:close/>
              </a:path>
            </a:pathLst>
          </a:custGeom>
          <a:solidFill>
            <a:srgbClr val="72F2F2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6000" b="1">
              <a:solidFill>
                <a:srgbClr val="72F2F2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3484" y="3760713"/>
            <a:ext cx="4718702" cy="121986"/>
            <a:chOff x="1175564" y="6035766"/>
            <a:chExt cx="4718702" cy="121986"/>
          </a:xfrm>
          <a:solidFill>
            <a:srgbClr val="72F2F2"/>
          </a:solidFill>
        </p:grpSpPr>
        <p:sp>
          <p:nvSpPr>
            <p:cNvPr id="25" name="Rectangle 884"/>
            <p:cNvSpPr/>
            <p:nvPr/>
          </p:nvSpPr>
          <p:spPr>
            <a:xfrm>
              <a:off x="1175564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" name="Rectangle 885"/>
            <p:cNvSpPr/>
            <p:nvPr/>
          </p:nvSpPr>
          <p:spPr>
            <a:xfrm>
              <a:off x="1175564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" name="Rectangle 886"/>
            <p:cNvSpPr/>
            <p:nvPr/>
          </p:nvSpPr>
          <p:spPr>
            <a:xfrm>
              <a:off x="1290251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" name="Rectangle 887"/>
            <p:cNvSpPr/>
            <p:nvPr/>
          </p:nvSpPr>
          <p:spPr>
            <a:xfrm>
              <a:off x="1290251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" name="Rectangle 888"/>
            <p:cNvSpPr/>
            <p:nvPr/>
          </p:nvSpPr>
          <p:spPr>
            <a:xfrm>
              <a:off x="140181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" name="Rectangle 889"/>
            <p:cNvSpPr/>
            <p:nvPr/>
          </p:nvSpPr>
          <p:spPr>
            <a:xfrm>
              <a:off x="140181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" name="Rectangle 890"/>
            <p:cNvSpPr/>
            <p:nvPr/>
          </p:nvSpPr>
          <p:spPr>
            <a:xfrm>
              <a:off x="1512328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" name="Rectangle 891"/>
            <p:cNvSpPr/>
            <p:nvPr/>
          </p:nvSpPr>
          <p:spPr>
            <a:xfrm>
              <a:off x="1512328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" name="Rectangle 892"/>
            <p:cNvSpPr/>
            <p:nvPr/>
          </p:nvSpPr>
          <p:spPr>
            <a:xfrm>
              <a:off x="1623889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6" name="Rectangle 893"/>
            <p:cNvSpPr/>
            <p:nvPr/>
          </p:nvSpPr>
          <p:spPr>
            <a:xfrm>
              <a:off x="1623889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7" name="Rectangle 894"/>
            <p:cNvSpPr/>
            <p:nvPr/>
          </p:nvSpPr>
          <p:spPr>
            <a:xfrm>
              <a:off x="173544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8" name="Rectangle 895"/>
            <p:cNvSpPr/>
            <p:nvPr/>
          </p:nvSpPr>
          <p:spPr>
            <a:xfrm>
              <a:off x="173544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9" name="Rectangle 896"/>
            <p:cNvSpPr/>
            <p:nvPr/>
          </p:nvSpPr>
          <p:spPr>
            <a:xfrm>
              <a:off x="184700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0" name="Rectangle 897"/>
            <p:cNvSpPr/>
            <p:nvPr/>
          </p:nvSpPr>
          <p:spPr>
            <a:xfrm>
              <a:off x="184700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1" name="Rectangle 898"/>
            <p:cNvSpPr/>
            <p:nvPr/>
          </p:nvSpPr>
          <p:spPr>
            <a:xfrm>
              <a:off x="1960653" y="6035766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2" name="Rectangle 899"/>
            <p:cNvSpPr/>
            <p:nvPr/>
          </p:nvSpPr>
          <p:spPr>
            <a:xfrm>
              <a:off x="1960653" y="6035766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3" name="Rectangle 900"/>
            <p:cNvSpPr/>
            <p:nvPr/>
          </p:nvSpPr>
          <p:spPr>
            <a:xfrm>
              <a:off x="207221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4" name="Rectangle 901"/>
            <p:cNvSpPr/>
            <p:nvPr/>
          </p:nvSpPr>
          <p:spPr>
            <a:xfrm>
              <a:off x="207221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5" name="Rectangle 902"/>
            <p:cNvSpPr/>
            <p:nvPr/>
          </p:nvSpPr>
          <p:spPr>
            <a:xfrm>
              <a:off x="218377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6" name="Rectangle 903"/>
            <p:cNvSpPr/>
            <p:nvPr/>
          </p:nvSpPr>
          <p:spPr>
            <a:xfrm>
              <a:off x="218377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7" name="Rectangle 904"/>
            <p:cNvSpPr/>
            <p:nvPr/>
          </p:nvSpPr>
          <p:spPr>
            <a:xfrm>
              <a:off x="229533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8" name="Rectangle 905"/>
            <p:cNvSpPr/>
            <p:nvPr/>
          </p:nvSpPr>
          <p:spPr>
            <a:xfrm>
              <a:off x="229533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49" name="Rectangle 906"/>
            <p:cNvSpPr/>
            <p:nvPr/>
          </p:nvSpPr>
          <p:spPr>
            <a:xfrm>
              <a:off x="2406891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0" name="Rectangle 907"/>
            <p:cNvSpPr/>
            <p:nvPr/>
          </p:nvSpPr>
          <p:spPr>
            <a:xfrm>
              <a:off x="2406891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1" name="Rectangle 908"/>
            <p:cNvSpPr/>
            <p:nvPr/>
          </p:nvSpPr>
          <p:spPr>
            <a:xfrm>
              <a:off x="251845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2" name="Rectangle 909"/>
            <p:cNvSpPr/>
            <p:nvPr/>
          </p:nvSpPr>
          <p:spPr>
            <a:xfrm>
              <a:off x="251845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3" name="Rectangle 910"/>
            <p:cNvSpPr/>
            <p:nvPr/>
          </p:nvSpPr>
          <p:spPr>
            <a:xfrm>
              <a:off x="2632098" y="6109791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4" name="Rectangle 911"/>
            <p:cNvSpPr/>
            <p:nvPr/>
          </p:nvSpPr>
          <p:spPr>
            <a:xfrm>
              <a:off x="2632098" y="6109791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5" name="Rectangle 912"/>
            <p:cNvSpPr/>
            <p:nvPr/>
          </p:nvSpPr>
          <p:spPr>
            <a:xfrm>
              <a:off x="274365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6" name="Rectangle 913"/>
            <p:cNvSpPr/>
            <p:nvPr/>
          </p:nvSpPr>
          <p:spPr>
            <a:xfrm>
              <a:off x="274365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7" name="Rectangle 914"/>
            <p:cNvSpPr/>
            <p:nvPr/>
          </p:nvSpPr>
          <p:spPr>
            <a:xfrm>
              <a:off x="2855217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8" name="Rectangle 915"/>
            <p:cNvSpPr/>
            <p:nvPr/>
          </p:nvSpPr>
          <p:spPr>
            <a:xfrm>
              <a:off x="2855217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59" name="Rectangle 916"/>
            <p:cNvSpPr/>
            <p:nvPr/>
          </p:nvSpPr>
          <p:spPr>
            <a:xfrm>
              <a:off x="296677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0" name="Rectangle 917"/>
            <p:cNvSpPr/>
            <p:nvPr/>
          </p:nvSpPr>
          <p:spPr>
            <a:xfrm>
              <a:off x="296677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1" name="Rectangle 918"/>
            <p:cNvSpPr/>
            <p:nvPr/>
          </p:nvSpPr>
          <p:spPr>
            <a:xfrm>
              <a:off x="3078336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2" name="Rectangle 919"/>
            <p:cNvSpPr/>
            <p:nvPr/>
          </p:nvSpPr>
          <p:spPr>
            <a:xfrm>
              <a:off x="3078336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3" name="Rectangle 920"/>
            <p:cNvSpPr/>
            <p:nvPr/>
          </p:nvSpPr>
          <p:spPr>
            <a:xfrm>
              <a:off x="318885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4" name="Rectangle 921"/>
            <p:cNvSpPr/>
            <p:nvPr/>
          </p:nvSpPr>
          <p:spPr>
            <a:xfrm>
              <a:off x="318885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5" name="Rectangle 922"/>
            <p:cNvSpPr/>
            <p:nvPr/>
          </p:nvSpPr>
          <p:spPr>
            <a:xfrm>
              <a:off x="3303541" y="6035766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6" name="Rectangle 923"/>
            <p:cNvSpPr/>
            <p:nvPr/>
          </p:nvSpPr>
          <p:spPr>
            <a:xfrm>
              <a:off x="3303541" y="6035766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7" name="Rectangle 924"/>
            <p:cNvSpPr/>
            <p:nvPr/>
          </p:nvSpPr>
          <p:spPr>
            <a:xfrm>
              <a:off x="341510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8" name="Rectangle 925"/>
            <p:cNvSpPr/>
            <p:nvPr/>
          </p:nvSpPr>
          <p:spPr>
            <a:xfrm>
              <a:off x="341510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69" name="Rectangle 926"/>
            <p:cNvSpPr/>
            <p:nvPr/>
          </p:nvSpPr>
          <p:spPr>
            <a:xfrm>
              <a:off x="352666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0" name="Rectangle 927"/>
            <p:cNvSpPr/>
            <p:nvPr/>
          </p:nvSpPr>
          <p:spPr>
            <a:xfrm>
              <a:off x="352666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1" name="Rectangle 928"/>
            <p:cNvSpPr/>
            <p:nvPr/>
          </p:nvSpPr>
          <p:spPr>
            <a:xfrm>
              <a:off x="3637179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2" name="Rectangle 929"/>
            <p:cNvSpPr/>
            <p:nvPr/>
          </p:nvSpPr>
          <p:spPr>
            <a:xfrm>
              <a:off x="3637179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3" name="Rectangle 930"/>
            <p:cNvSpPr/>
            <p:nvPr/>
          </p:nvSpPr>
          <p:spPr>
            <a:xfrm>
              <a:off x="3748738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4" name="Rectangle 931"/>
            <p:cNvSpPr/>
            <p:nvPr/>
          </p:nvSpPr>
          <p:spPr>
            <a:xfrm>
              <a:off x="3748738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5" name="Rectangle 932"/>
            <p:cNvSpPr/>
            <p:nvPr/>
          </p:nvSpPr>
          <p:spPr>
            <a:xfrm>
              <a:off x="386029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6" name="Rectangle 933"/>
            <p:cNvSpPr/>
            <p:nvPr/>
          </p:nvSpPr>
          <p:spPr>
            <a:xfrm>
              <a:off x="386029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7" name="Rectangle 934"/>
            <p:cNvSpPr/>
            <p:nvPr/>
          </p:nvSpPr>
          <p:spPr>
            <a:xfrm>
              <a:off x="3974986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8" name="Rectangle 935"/>
            <p:cNvSpPr/>
            <p:nvPr/>
          </p:nvSpPr>
          <p:spPr>
            <a:xfrm>
              <a:off x="3974986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79" name="Rectangle 936"/>
            <p:cNvSpPr/>
            <p:nvPr/>
          </p:nvSpPr>
          <p:spPr>
            <a:xfrm>
              <a:off x="408550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0" name="Rectangle 937"/>
            <p:cNvSpPr/>
            <p:nvPr/>
          </p:nvSpPr>
          <p:spPr>
            <a:xfrm>
              <a:off x="408550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1" name="Rectangle 882"/>
            <p:cNvSpPr/>
            <p:nvPr/>
          </p:nvSpPr>
          <p:spPr>
            <a:xfrm>
              <a:off x="4206273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2" name="Rectangle 883"/>
            <p:cNvSpPr/>
            <p:nvPr/>
          </p:nvSpPr>
          <p:spPr>
            <a:xfrm>
              <a:off x="4206273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3" name="Rectangle 884"/>
            <p:cNvSpPr/>
            <p:nvPr/>
          </p:nvSpPr>
          <p:spPr>
            <a:xfrm>
              <a:off x="431783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4" name="Rectangle 885"/>
            <p:cNvSpPr/>
            <p:nvPr/>
          </p:nvSpPr>
          <p:spPr>
            <a:xfrm>
              <a:off x="4317833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5" name="Rectangle 886"/>
            <p:cNvSpPr/>
            <p:nvPr/>
          </p:nvSpPr>
          <p:spPr>
            <a:xfrm>
              <a:off x="4432520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6" name="Rectangle 887"/>
            <p:cNvSpPr/>
            <p:nvPr/>
          </p:nvSpPr>
          <p:spPr>
            <a:xfrm>
              <a:off x="4432520" y="6109791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7" name="Rectangle 888"/>
            <p:cNvSpPr/>
            <p:nvPr/>
          </p:nvSpPr>
          <p:spPr>
            <a:xfrm>
              <a:off x="454408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8" name="Rectangle 889"/>
            <p:cNvSpPr/>
            <p:nvPr/>
          </p:nvSpPr>
          <p:spPr>
            <a:xfrm>
              <a:off x="454408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89" name="Rectangle 890"/>
            <p:cNvSpPr/>
            <p:nvPr/>
          </p:nvSpPr>
          <p:spPr>
            <a:xfrm>
              <a:off x="4654597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0" name="Rectangle 891"/>
            <p:cNvSpPr/>
            <p:nvPr/>
          </p:nvSpPr>
          <p:spPr>
            <a:xfrm>
              <a:off x="4654597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1" name="Rectangle 892"/>
            <p:cNvSpPr/>
            <p:nvPr/>
          </p:nvSpPr>
          <p:spPr>
            <a:xfrm>
              <a:off x="476615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2" name="Rectangle 893"/>
            <p:cNvSpPr/>
            <p:nvPr/>
          </p:nvSpPr>
          <p:spPr>
            <a:xfrm>
              <a:off x="4766158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3" name="Rectangle 894"/>
            <p:cNvSpPr/>
            <p:nvPr/>
          </p:nvSpPr>
          <p:spPr>
            <a:xfrm>
              <a:off x="487771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4" name="Rectangle 895"/>
            <p:cNvSpPr/>
            <p:nvPr/>
          </p:nvSpPr>
          <p:spPr>
            <a:xfrm>
              <a:off x="487771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5" name="Rectangle 896"/>
            <p:cNvSpPr/>
            <p:nvPr/>
          </p:nvSpPr>
          <p:spPr>
            <a:xfrm>
              <a:off x="498927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6" name="Rectangle 897"/>
            <p:cNvSpPr/>
            <p:nvPr/>
          </p:nvSpPr>
          <p:spPr>
            <a:xfrm>
              <a:off x="4989277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7" name="Rectangle 898"/>
            <p:cNvSpPr/>
            <p:nvPr/>
          </p:nvSpPr>
          <p:spPr>
            <a:xfrm>
              <a:off x="5102922" y="6035766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8" name="Rectangle 899"/>
            <p:cNvSpPr/>
            <p:nvPr/>
          </p:nvSpPr>
          <p:spPr>
            <a:xfrm>
              <a:off x="5102922" y="6035766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99" name="Rectangle 900"/>
            <p:cNvSpPr/>
            <p:nvPr/>
          </p:nvSpPr>
          <p:spPr>
            <a:xfrm>
              <a:off x="521448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0" name="Rectangle 901"/>
            <p:cNvSpPr/>
            <p:nvPr/>
          </p:nvSpPr>
          <p:spPr>
            <a:xfrm>
              <a:off x="521448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1" name="Rectangle 902"/>
            <p:cNvSpPr/>
            <p:nvPr/>
          </p:nvSpPr>
          <p:spPr>
            <a:xfrm>
              <a:off x="532604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2" name="Rectangle 903"/>
            <p:cNvSpPr/>
            <p:nvPr/>
          </p:nvSpPr>
          <p:spPr>
            <a:xfrm>
              <a:off x="5326041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3" name="Rectangle 904"/>
            <p:cNvSpPr/>
            <p:nvPr/>
          </p:nvSpPr>
          <p:spPr>
            <a:xfrm>
              <a:off x="543760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4" name="Rectangle 905"/>
            <p:cNvSpPr/>
            <p:nvPr/>
          </p:nvSpPr>
          <p:spPr>
            <a:xfrm>
              <a:off x="543760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5" name="Rectangle 906"/>
            <p:cNvSpPr/>
            <p:nvPr/>
          </p:nvSpPr>
          <p:spPr>
            <a:xfrm>
              <a:off x="5549160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6" name="Rectangle 907"/>
            <p:cNvSpPr/>
            <p:nvPr/>
          </p:nvSpPr>
          <p:spPr>
            <a:xfrm>
              <a:off x="5549160" y="6035766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7" name="Rectangle 908"/>
            <p:cNvSpPr/>
            <p:nvPr/>
          </p:nvSpPr>
          <p:spPr>
            <a:xfrm>
              <a:off x="566072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8" name="Rectangle 909"/>
            <p:cNvSpPr/>
            <p:nvPr/>
          </p:nvSpPr>
          <p:spPr>
            <a:xfrm>
              <a:off x="5660722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09" name="Rectangle 910"/>
            <p:cNvSpPr/>
            <p:nvPr/>
          </p:nvSpPr>
          <p:spPr>
            <a:xfrm>
              <a:off x="5774367" y="6109791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10" name="Rectangle 911"/>
            <p:cNvSpPr/>
            <p:nvPr/>
          </p:nvSpPr>
          <p:spPr>
            <a:xfrm>
              <a:off x="5774367" y="6109791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11" name="Rectangle 912"/>
            <p:cNvSpPr/>
            <p:nvPr/>
          </p:nvSpPr>
          <p:spPr>
            <a:xfrm>
              <a:off x="5885926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12" name="Rectangle 913"/>
            <p:cNvSpPr/>
            <p:nvPr/>
          </p:nvSpPr>
          <p:spPr>
            <a:xfrm>
              <a:off x="5885926" y="6109791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项目介绍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8547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Review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19" y="3264553"/>
            <a:ext cx="5313680" cy="18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本项目受百度百科与维基百科启发，为基于百年校庆编写的人人皆可编辑的南开百科，主要功能为便于不了解南开的人查询关于南开的历史沿革、杰出校友与近期新闻等，展示百年南开前世今生、弘扬南开精神，让人们更加了解南开这座历史悠久的学校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355997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团队分工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800" y="5384800"/>
            <a:ext cx="11125200" cy="0"/>
          </a:xfrm>
          <a:prstGeom prst="line">
            <a:avLst/>
          </a:prstGeom>
          <a:ln w="6350">
            <a:solidFill>
              <a:srgbClr val="72F2F2"/>
            </a:solidFill>
            <a:prstDash val="solid"/>
            <a:miter/>
            <a:tailEnd type="triangle"/>
          </a:ln>
        </p:spPr>
      </p:cxnSp>
      <p:grpSp>
        <p:nvGrpSpPr>
          <p:cNvPr id="15" name="组合 14"/>
          <p:cNvGrpSpPr/>
          <p:nvPr/>
        </p:nvGrpSpPr>
        <p:grpSpPr>
          <a:xfrm>
            <a:off x="1769821" y="2590585"/>
            <a:ext cx="1371045" cy="2789201"/>
            <a:chOff x="2727746" y="3011933"/>
            <a:chExt cx="1371045" cy="2388547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2727746" y="3167027"/>
              <a:ext cx="0" cy="2233453"/>
            </a:xfrm>
            <a:prstGeom prst="line">
              <a:avLst/>
            </a:prstGeom>
            <a:ln w="6350">
              <a:solidFill>
                <a:srgbClr val="72F2F2"/>
              </a:solidFill>
              <a:prstDash val="solid"/>
              <a:miter/>
            </a:ln>
          </p:spPr>
        </p:cxnSp>
        <p:sp>
          <p:nvSpPr>
            <p:cNvPr id="49" name="矩形 48"/>
            <p:cNvSpPr/>
            <p:nvPr/>
          </p:nvSpPr>
          <p:spPr>
            <a:xfrm>
              <a:off x="2786888" y="3411576"/>
              <a:ext cx="1311903" cy="999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孙一冉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后端设计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词条内容填写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部署文档编写</a:t>
              </a:r>
              <a:endParaRPr 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86643" y="3011933"/>
              <a:ext cx="800219" cy="3953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72F2F2"/>
                  </a:solidFill>
                </a:rPr>
                <a:t>组员</a:t>
              </a:r>
              <a:endParaRPr lang="zh-CN" sz="24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77208" y="2967311"/>
            <a:ext cx="1370799" cy="2433172"/>
            <a:chOff x="4587042" y="3806208"/>
            <a:chExt cx="1370799" cy="159427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4587042" y="3922677"/>
              <a:ext cx="0" cy="1477803"/>
            </a:xfrm>
            <a:prstGeom prst="line">
              <a:avLst/>
            </a:prstGeom>
            <a:ln w="6350">
              <a:solidFill>
                <a:srgbClr val="72F2F2"/>
              </a:solidFill>
              <a:prstDash val="solid"/>
              <a:miter/>
            </a:ln>
          </p:spPr>
        </p:cxnSp>
        <p:sp>
          <p:nvSpPr>
            <p:cNvPr id="51" name="矩形 50"/>
            <p:cNvSpPr/>
            <p:nvPr/>
          </p:nvSpPr>
          <p:spPr>
            <a:xfrm>
              <a:off x="4645938" y="4140561"/>
              <a:ext cx="1311903" cy="945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王心荻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后端设计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词条内容填写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</a:rPr>
                <a:t>制作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设计文档编写</a:t>
              </a:r>
              <a:endParaRPr 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5938" y="3806208"/>
              <a:ext cx="800219" cy="302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72F2F2"/>
                  </a:solidFill>
                </a:rPr>
                <a:t>组员</a:t>
              </a:r>
              <a:endParaRPr lang="zh-CN" sz="24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6561" y="2351080"/>
            <a:ext cx="1419241" cy="3028706"/>
            <a:chOff x="6446093" y="2371774"/>
            <a:chExt cx="1419241" cy="3028706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6446093" y="2576477"/>
              <a:ext cx="0" cy="2824003"/>
            </a:xfrm>
            <a:prstGeom prst="line">
              <a:avLst/>
            </a:prstGeom>
            <a:ln w="6350">
              <a:solidFill>
                <a:srgbClr val="72F2F2"/>
              </a:solidFill>
              <a:prstDash val="solid"/>
              <a:miter/>
            </a:ln>
          </p:spPr>
        </p:cxnSp>
        <p:sp>
          <p:nvSpPr>
            <p:cNvPr id="53" name="矩形 52"/>
            <p:cNvSpPr/>
            <p:nvPr/>
          </p:nvSpPr>
          <p:spPr>
            <a:xfrm>
              <a:off x="6553431" y="2833439"/>
              <a:ext cx="1311903" cy="1166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杨俣哲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前端设计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数据库建立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设计文档编写</a:t>
              </a:r>
              <a:endParaRPr 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524002" y="2371774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72F2F2"/>
                  </a:solidFill>
                </a:rPr>
                <a:t>组长</a:t>
              </a:r>
              <a:endParaRPr lang="zh-CN" sz="24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55399" y="2967310"/>
            <a:ext cx="1370800" cy="2440185"/>
            <a:chOff x="8298977" y="3585927"/>
            <a:chExt cx="1370800" cy="1814553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298977" y="3757577"/>
              <a:ext cx="0" cy="1642903"/>
            </a:xfrm>
            <a:prstGeom prst="line">
              <a:avLst/>
            </a:prstGeom>
            <a:ln w="6350">
              <a:solidFill>
                <a:srgbClr val="72F2F2"/>
              </a:solidFill>
              <a:prstDash val="solid"/>
              <a:miter/>
            </a:ln>
          </p:spPr>
        </p:cxnSp>
        <p:grpSp>
          <p:nvGrpSpPr>
            <p:cNvPr id="60" name="组合 59"/>
            <p:cNvGrpSpPr/>
            <p:nvPr/>
          </p:nvGrpSpPr>
          <p:grpSpPr>
            <a:xfrm>
              <a:off x="8357874" y="3585927"/>
              <a:ext cx="1311903" cy="1452604"/>
              <a:chOff x="8421038" y="4165400"/>
              <a:chExt cx="1311903" cy="1452604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8421038" y="4544858"/>
                <a:ext cx="1311903" cy="107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杨越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后端设计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词条内容填写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用户手册编写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设计文档编写</a:t>
                </a:r>
                <a:endParaRPr lang="zh-CN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8421038" y="4165400"/>
                <a:ext cx="800219" cy="3433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72F2F2"/>
                    </a:solidFill>
                  </a:rPr>
                  <a:t>组员</a:t>
                </a:r>
                <a:endParaRPr lang="zh-CN" sz="2400" b="1" dirty="0">
                  <a:solidFill>
                    <a:srgbClr val="72F2F2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947933" y="3198142"/>
            <a:ext cx="1335735" cy="2181643"/>
            <a:chOff x="10158030" y="4136218"/>
            <a:chExt cx="1335735" cy="1264262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158030" y="4283753"/>
              <a:ext cx="0" cy="1116727"/>
            </a:xfrm>
            <a:prstGeom prst="line">
              <a:avLst/>
            </a:prstGeom>
            <a:ln w="6350">
              <a:solidFill>
                <a:srgbClr val="72F2F2"/>
              </a:solidFill>
              <a:prstDash val="solid"/>
              <a:miter/>
            </a:ln>
          </p:spPr>
        </p:cxnSp>
        <p:sp>
          <p:nvSpPr>
            <p:cNvPr id="57" name="矩形 56"/>
            <p:cNvSpPr/>
            <p:nvPr/>
          </p:nvSpPr>
          <p:spPr>
            <a:xfrm>
              <a:off x="10181862" y="4430739"/>
              <a:ext cx="1311903" cy="935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解亚兰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后端设计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词条内容填写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</a:rPr>
                <a:t>制作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设计文档编写</a:t>
              </a:r>
              <a:endParaRPr 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179655" y="4136218"/>
              <a:ext cx="800219" cy="2991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72F2F2"/>
                  </a:solidFill>
                </a:rPr>
                <a:t>组员</a:t>
              </a:r>
              <a:endParaRPr lang="zh-CN" sz="2400" b="1" dirty="0">
                <a:solidFill>
                  <a:srgbClr val="72F2F2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803191" y="5389814"/>
            <a:ext cx="11883603" cy="121986"/>
            <a:chOff x="-935271" y="5389814"/>
            <a:chExt cx="11883603" cy="121986"/>
          </a:xfrm>
        </p:grpSpPr>
        <p:sp>
          <p:nvSpPr>
            <p:cNvPr id="147" name="Rectangle 884"/>
            <p:cNvSpPr/>
            <p:nvPr/>
          </p:nvSpPr>
          <p:spPr>
            <a:xfrm flipV="1">
              <a:off x="-93527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48" name="Rectangle 885"/>
            <p:cNvSpPr/>
            <p:nvPr/>
          </p:nvSpPr>
          <p:spPr>
            <a:xfrm flipV="1">
              <a:off x="-93527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49" name="Rectangle 886"/>
            <p:cNvSpPr/>
            <p:nvPr/>
          </p:nvSpPr>
          <p:spPr>
            <a:xfrm flipV="1">
              <a:off x="-820584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0" name="Rectangle 887"/>
            <p:cNvSpPr/>
            <p:nvPr/>
          </p:nvSpPr>
          <p:spPr>
            <a:xfrm flipV="1">
              <a:off x="-820584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1" name="Rectangle 888"/>
            <p:cNvSpPr/>
            <p:nvPr/>
          </p:nvSpPr>
          <p:spPr>
            <a:xfrm flipV="1">
              <a:off x="-7090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2" name="Rectangle 889"/>
            <p:cNvSpPr/>
            <p:nvPr/>
          </p:nvSpPr>
          <p:spPr>
            <a:xfrm flipV="1">
              <a:off x="-7090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3" name="Rectangle 890"/>
            <p:cNvSpPr/>
            <p:nvPr/>
          </p:nvSpPr>
          <p:spPr>
            <a:xfrm flipV="1">
              <a:off x="-59850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4" name="Rectangle 891"/>
            <p:cNvSpPr/>
            <p:nvPr/>
          </p:nvSpPr>
          <p:spPr>
            <a:xfrm flipV="1">
              <a:off x="-59850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5" name="Rectangle 892"/>
            <p:cNvSpPr/>
            <p:nvPr/>
          </p:nvSpPr>
          <p:spPr>
            <a:xfrm flipV="1">
              <a:off x="-4869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6" name="Rectangle 893"/>
            <p:cNvSpPr/>
            <p:nvPr/>
          </p:nvSpPr>
          <p:spPr>
            <a:xfrm flipV="1">
              <a:off x="-4869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7" name="Rectangle 894"/>
            <p:cNvSpPr/>
            <p:nvPr/>
          </p:nvSpPr>
          <p:spPr>
            <a:xfrm flipV="1">
              <a:off x="-3753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8" name="Rectangle 895"/>
            <p:cNvSpPr/>
            <p:nvPr/>
          </p:nvSpPr>
          <p:spPr>
            <a:xfrm flipV="1">
              <a:off x="-3753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59" name="Rectangle 896"/>
            <p:cNvSpPr/>
            <p:nvPr/>
          </p:nvSpPr>
          <p:spPr>
            <a:xfrm flipV="1">
              <a:off x="-26382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0" name="Rectangle 897"/>
            <p:cNvSpPr/>
            <p:nvPr/>
          </p:nvSpPr>
          <p:spPr>
            <a:xfrm flipV="1">
              <a:off x="-26382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1" name="Rectangle 898"/>
            <p:cNvSpPr/>
            <p:nvPr/>
          </p:nvSpPr>
          <p:spPr>
            <a:xfrm flipV="1">
              <a:off x="-15018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2" name="Rectangle 899"/>
            <p:cNvSpPr/>
            <p:nvPr/>
          </p:nvSpPr>
          <p:spPr>
            <a:xfrm flipV="1">
              <a:off x="-15018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3" name="Rectangle 900"/>
            <p:cNvSpPr/>
            <p:nvPr/>
          </p:nvSpPr>
          <p:spPr>
            <a:xfrm flipV="1">
              <a:off x="-386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4" name="Rectangle 901"/>
            <p:cNvSpPr/>
            <p:nvPr/>
          </p:nvSpPr>
          <p:spPr>
            <a:xfrm flipV="1">
              <a:off x="-386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5" name="Rectangle 902"/>
            <p:cNvSpPr/>
            <p:nvPr/>
          </p:nvSpPr>
          <p:spPr>
            <a:xfrm flipV="1">
              <a:off x="72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6" name="Rectangle 903"/>
            <p:cNvSpPr/>
            <p:nvPr/>
          </p:nvSpPr>
          <p:spPr>
            <a:xfrm flipV="1">
              <a:off x="72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7" name="Rectangle 904"/>
            <p:cNvSpPr/>
            <p:nvPr/>
          </p:nvSpPr>
          <p:spPr>
            <a:xfrm flipV="1">
              <a:off x="1844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8" name="Rectangle 905"/>
            <p:cNvSpPr/>
            <p:nvPr/>
          </p:nvSpPr>
          <p:spPr>
            <a:xfrm flipV="1">
              <a:off x="1844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69" name="Rectangle 906"/>
            <p:cNvSpPr/>
            <p:nvPr/>
          </p:nvSpPr>
          <p:spPr>
            <a:xfrm flipV="1">
              <a:off x="29605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0" name="Rectangle 907"/>
            <p:cNvSpPr/>
            <p:nvPr/>
          </p:nvSpPr>
          <p:spPr>
            <a:xfrm flipV="1">
              <a:off x="29605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1" name="Rectangle 908"/>
            <p:cNvSpPr/>
            <p:nvPr/>
          </p:nvSpPr>
          <p:spPr>
            <a:xfrm flipV="1">
              <a:off x="4076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2" name="Rectangle 909"/>
            <p:cNvSpPr/>
            <p:nvPr/>
          </p:nvSpPr>
          <p:spPr>
            <a:xfrm flipV="1">
              <a:off x="4076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3" name="Rectangle 910"/>
            <p:cNvSpPr/>
            <p:nvPr/>
          </p:nvSpPr>
          <p:spPr>
            <a:xfrm flipV="1">
              <a:off x="521263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4" name="Rectangle 911"/>
            <p:cNvSpPr/>
            <p:nvPr/>
          </p:nvSpPr>
          <p:spPr>
            <a:xfrm flipV="1">
              <a:off x="521263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5" name="Rectangle 912"/>
            <p:cNvSpPr/>
            <p:nvPr/>
          </p:nvSpPr>
          <p:spPr>
            <a:xfrm flipV="1">
              <a:off x="632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6" name="Rectangle 913"/>
            <p:cNvSpPr/>
            <p:nvPr/>
          </p:nvSpPr>
          <p:spPr>
            <a:xfrm flipV="1">
              <a:off x="632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7" name="Rectangle 914"/>
            <p:cNvSpPr/>
            <p:nvPr/>
          </p:nvSpPr>
          <p:spPr>
            <a:xfrm flipV="1">
              <a:off x="74438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8" name="Rectangle 915"/>
            <p:cNvSpPr/>
            <p:nvPr/>
          </p:nvSpPr>
          <p:spPr>
            <a:xfrm flipV="1">
              <a:off x="74438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79" name="Rectangle 916"/>
            <p:cNvSpPr/>
            <p:nvPr/>
          </p:nvSpPr>
          <p:spPr>
            <a:xfrm flipV="1">
              <a:off x="855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0" name="Rectangle 917"/>
            <p:cNvSpPr/>
            <p:nvPr/>
          </p:nvSpPr>
          <p:spPr>
            <a:xfrm flipV="1">
              <a:off x="855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1" name="Rectangle 918"/>
            <p:cNvSpPr/>
            <p:nvPr/>
          </p:nvSpPr>
          <p:spPr>
            <a:xfrm flipV="1">
              <a:off x="9675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2" name="Rectangle 919"/>
            <p:cNvSpPr/>
            <p:nvPr/>
          </p:nvSpPr>
          <p:spPr>
            <a:xfrm flipV="1">
              <a:off x="9675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3" name="Rectangle 920"/>
            <p:cNvSpPr/>
            <p:nvPr/>
          </p:nvSpPr>
          <p:spPr>
            <a:xfrm flipV="1">
              <a:off x="10780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4" name="Rectangle 921"/>
            <p:cNvSpPr/>
            <p:nvPr/>
          </p:nvSpPr>
          <p:spPr>
            <a:xfrm flipV="1">
              <a:off x="10780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5" name="Rectangle 922"/>
            <p:cNvSpPr/>
            <p:nvPr/>
          </p:nvSpPr>
          <p:spPr>
            <a:xfrm flipV="1">
              <a:off x="1192706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6" name="Rectangle 923"/>
            <p:cNvSpPr/>
            <p:nvPr/>
          </p:nvSpPr>
          <p:spPr>
            <a:xfrm flipV="1">
              <a:off x="1192706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7" name="Rectangle 924"/>
            <p:cNvSpPr/>
            <p:nvPr/>
          </p:nvSpPr>
          <p:spPr>
            <a:xfrm flipV="1">
              <a:off x="1304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8" name="Rectangle 925"/>
            <p:cNvSpPr/>
            <p:nvPr/>
          </p:nvSpPr>
          <p:spPr>
            <a:xfrm flipV="1">
              <a:off x="1304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89" name="Rectangle 926"/>
            <p:cNvSpPr/>
            <p:nvPr/>
          </p:nvSpPr>
          <p:spPr>
            <a:xfrm flipV="1">
              <a:off x="141582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0" name="Rectangle 927"/>
            <p:cNvSpPr/>
            <p:nvPr/>
          </p:nvSpPr>
          <p:spPr>
            <a:xfrm flipV="1">
              <a:off x="141582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1" name="Rectangle 928"/>
            <p:cNvSpPr/>
            <p:nvPr/>
          </p:nvSpPr>
          <p:spPr>
            <a:xfrm flipV="1">
              <a:off x="1526344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2" name="Rectangle 929"/>
            <p:cNvSpPr/>
            <p:nvPr/>
          </p:nvSpPr>
          <p:spPr>
            <a:xfrm flipV="1">
              <a:off x="1526344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3" name="Rectangle 930"/>
            <p:cNvSpPr/>
            <p:nvPr/>
          </p:nvSpPr>
          <p:spPr>
            <a:xfrm flipV="1">
              <a:off x="163790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4" name="Rectangle 931"/>
            <p:cNvSpPr/>
            <p:nvPr/>
          </p:nvSpPr>
          <p:spPr>
            <a:xfrm flipV="1">
              <a:off x="163790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5" name="Rectangle 932"/>
            <p:cNvSpPr/>
            <p:nvPr/>
          </p:nvSpPr>
          <p:spPr>
            <a:xfrm flipV="1">
              <a:off x="174946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6" name="Rectangle 933"/>
            <p:cNvSpPr/>
            <p:nvPr/>
          </p:nvSpPr>
          <p:spPr>
            <a:xfrm flipV="1">
              <a:off x="174946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7" name="Rectangle 934"/>
            <p:cNvSpPr/>
            <p:nvPr/>
          </p:nvSpPr>
          <p:spPr>
            <a:xfrm flipV="1">
              <a:off x="1864151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8" name="Rectangle 935"/>
            <p:cNvSpPr/>
            <p:nvPr/>
          </p:nvSpPr>
          <p:spPr>
            <a:xfrm flipV="1">
              <a:off x="1864151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199" name="Rectangle 936"/>
            <p:cNvSpPr/>
            <p:nvPr/>
          </p:nvSpPr>
          <p:spPr>
            <a:xfrm flipV="1">
              <a:off x="1974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0" name="Rectangle 937"/>
            <p:cNvSpPr/>
            <p:nvPr/>
          </p:nvSpPr>
          <p:spPr>
            <a:xfrm flipV="1">
              <a:off x="1974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1" name="Rectangle 882"/>
            <p:cNvSpPr/>
            <p:nvPr/>
          </p:nvSpPr>
          <p:spPr>
            <a:xfrm flipV="1">
              <a:off x="209543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2" name="Rectangle 883"/>
            <p:cNvSpPr/>
            <p:nvPr/>
          </p:nvSpPr>
          <p:spPr>
            <a:xfrm flipV="1">
              <a:off x="209543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3" name="Rectangle 884"/>
            <p:cNvSpPr/>
            <p:nvPr/>
          </p:nvSpPr>
          <p:spPr>
            <a:xfrm flipV="1">
              <a:off x="22069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4" name="Rectangle 885"/>
            <p:cNvSpPr/>
            <p:nvPr/>
          </p:nvSpPr>
          <p:spPr>
            <a:xfrm flipV="1">
              <a:off x="220699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5" name="Rectangle 886"/>
            <p:cNvSpPr/>
            <p:nvPr/>
          </p:nvSpPr>
          <p:spPr>
            <a:xfrm flipV="1">
              <a:off x="232168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6" name="Rectangle 887"/>
            <p:cNvSpPr/>
            <p:nvPr/>
          </p:nvSpPr>
          <p:spPr>
            <a:xfrm flipV="1">
              <a:off x="232168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7" name="Rectangle 888"/>
            <p:cNvSpPr/>
            <p:nvPr/>
          </p:nvSpPr>
          <p:spPr>
            <a:xfrm flipV="1">
              <a:off x="24332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8" name="Rectangle 889"/>
            <p:cNvSpPr/>
            <p:nvPr/>
          </p:nvSpPr>
          <p:spPr>
            <a:xfrm flipV="1">
              <a:off x="24332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09" name="Rectangle 890"/>
            <p:cNvSpPr/>
            <p:nvPr/>
          </p:nvSpPr>
          <p:spPr>
            <a:xfrm flipV="1">
              <a:off x="254376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0" name="Rectangle 891"/>
            <p:cNvSpPr/>
            <p:nvPr/>
          </p:nvSpPr>
          <p:spPr>
            <a:xfrm flipV="1">
              <a:off x="254376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1" name="Rectangle 892"/>
            <p:cNvSpPr/>
            <p:nvPr/>
          </p:nvSpPr>
          <p:spPr>
            <a:xfrm flipV="1">
              <a:off x="26553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2" name="Rectangle 893"/>
            <p:cNvSpPr/>
            <p:nvPr/>
          </p:nvSpPr>
          <p:spPr>
            <a:xfrm flipV="1">
              <a:off x="26553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3" name="Rectangle 894"/>
            <p:cNvSpPr/>
            <p:nvPr/>
          </p:nvSpPr>
          <p:spPr>
            <a:xfrm flipV="1">
              <a:off x="276688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4" name="Rectangle 895"/>
            <p:cNvSpPr/>
            <p:nvPr/>
          </p:nvSpPr>
          <p:spPr>
            <a:xfrm flipV="1">
              <a:off x="276688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5" name="Rectangle 896"/>
            <p:cNvSpPr/>
            <p:nvPr/>
          </p:nvSpPr>
          <p:spPr>
            <a:xfrm flipV="1">
              <a:off x="28784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6" name="Rectangle 897"/>
            <p:cNvSpPr/>
            <p:nvPr/>
          </p:nvSpPr>
          <p:spPr>
            <a:xfrm flipV="1">
              <a:off x="28784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7" name="Rectangle 898"/>
            <p:cNvSpPr/>
            <p:nvPr/>
          </p:nvSpPr>
          <p:spPr>
            <a:xfrm flipV="1">
              <a:off x="2992087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8" name="Rectangle 899"/>
            <p:cNvSpPr/>
            <p:nvPr/>
          </p:nvSpPr>
          <p:spPr>
            <a:xfrm flipV="1">
              <a:off x="2992087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19" name="Rectangle 900"/>
            <p:cNvSpPr/>
            <p:nvPr/>
          </p:nvSpPr>
          <p:spPr>
            <a:xfrm flipV="1">
              <a:off x="310364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0" name="Rectangle 901"/>
            <p:cNvSpPr/>
            <p:nvPr/>
          </p:nvSpPr>
          <p:spPr>
            <a:xfrm flipV="1">
              <a:off x="310364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1" name="Rectangle 902"/>
            <p:cNvSpPr/>
            <p:nvPr/>
          </p:nvSpPr>
          <p:spPr>
            <a:xfrm flipV="1">
              <a:off x="321520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2" name="Rectangle 903"/>
            <p:cNvSpPr/>
            <p:nvPr/>
          </p:nvSpPr>
          <p:spPr>
            <a:xfrm flipV="1">
              <a:off x="321520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3" name="Rectangle 904"/>
            <p:cNvSpPr/>
            <p:nvPr/>
          </p:nvSpPr>
          <p:spPr>
            <a:xfrm flipV="1">
              <a:off x="332676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4" name="Rectangle 905"/>
            <p:cNvSpPr/>
            <p:nvPr/>
          </p:nvSpPr>
          <p:spPr>
            <a:xfrm flipV="1">
              <a:off x="332676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5" name="Rectangle 906"/>
            <p:cNvSpPr/>
            <p:nvPr/>
          </p:nvSpPr>
          <p:spPr>
            <a:xfrm flipV="1">
              <a:off x="3438325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6" name="Rectangle 907"/>
            <p:cNvSpPr/>
            <p:nvPr/>
          </p:nvSpPr>
          <p:spPr>
            <a:xfrm flipV="1">
              <a:off x="3438325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7" name="Rectangle 908"/>
            <p:cNvSpPr/>
            <p:nvPr/>
          </p:nvSpPr>
          <p:spPr>
            <a:xfrm flipV="1">
              <a:off x="35498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8" name="Rectangle 909"/>
            <p:cNvSpPr/>
            <p:nvPr/>
          </p:nvSpPr>
          <p:spPr>
            <a:xfrm flipV="1">
              <a:off x="35498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29" name="Rectangle 910"/>
            <p:cNvSpPr/>
            <p:nvPr/>
          </p:nvSpPr>
          <p:spPr>
            <a:xfrm flipV="1">
              <a:off x="3663532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0" name="Rectangle 911"/>
            <p:cNvSpPr/>
            <p:nvPr/>
          </p:nvSpPr>
          <p:spPr>
            <a:xfrm flipV="1">
              <a:off x="3663532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1" name="Rectangle 912"/>
            <p:cNvSpPr/>
            <p:nvPr/>
          </p:nvSpPr>
          <p:spPr>
            <a:xfrm flipV="1">
              <a:off x="377509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2" name="Rectangle 913"/>
            <p:cNvSpPr/>
            <p:nvPr/>
          </p:nvSpPr>
          <p:spPr>
            <a:xfrm flipV="1">
              <a:off x="377509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3" name="Rectangle 914"/>
            <p:cNvSpPr/>
            <p:nvPr/>
          </p:nvSpPr>
          <p:spPr>
            <a:xfrm flipV="1">
              <a:off x="388665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4" name="Rectangle 915"/>
            <p:cNvSpPr/>
            <p:nvPr/>
          </p:nvSpPr>
          <p:spPr>
            <a:xfrm flipV="1">
              <a:off x="388665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5" name="Rectangle 916"/>
            <p:cNvSpPr/>
            <p:nvPr/>
          </p:nvSpPr>
          <p:spPr>
            <a:xfrm flipV="1">
              <a:off x="399821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6" name="Rectangle 917"/>
            <p:cNvSpPr/>
            <p:nvPr/>
          </p:nvSpPr>
          <p:spPr>
            <a:xfrm flipV="1">
              <a:off x="399821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7" name="Rectangle 918"/>
            <p:cNvSpPr/>
            <p:nvPr/>
          </p:nvSpPr>
          <p:spPr>
            <a:xfrm flipV="1">
              <a:off x="410977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8" name="Rectangle 919"/>
            <p:cNvSpPr/>
            <p:nvPr/>
          </p:nvSpPr>
          <p:spPr>
            <a:xfrm flipV="1">
              <a:off x="410977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39" name="Rectangle 920"/>
            <p:cNvSpPr/>
            <p:nvPr/>
          </p:nvSpPr>
          <p:spPr>
            <a:xfrm flipV="1">
              <a:off x="42202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0" name="Rectangle 921"/>
            <p:cNvSpPr/>
            <p:nvPr/>
          </p:nvSpPr>
          <p:spPr>
            <a:xfrm flipV="1">
              <a:off x="42202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1" name="Rectangle 922"/>
            <p:cNvSpPr/>
            <p:nvPr/>
          </p:nvSpPr>
          <p:spPr>
            <a:xfrm flipV="1">
              <a:off x="4334975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2" name="Rectangle 923"/>
            <p:cNvSpPr/>
            <p:nvPr/>
          </p:nvSpPr>
          <p:spPr>
            <a:xfrm flipV="1">
              <a:off x="4334975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3" name="Rectangle 924"/>
            <p:cNvSpPr/>
            <p:nvPr/>
          </p:nvSpPr>
          <p:spPr>
            <a:xfrm flipV="1">
              <a:off x="444653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4" name="Rectangle 925"/>
            <p:cNvSpPr/>
            <p:nvPr/>
          </p:nvSpPr>
          <p:spPr>
            <a:xfrm flipV="1">
              <a:off x="444653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5" name="Rectangle 926"/>
            <p:cNvSpPr/>
            <p:nvPr/>
          </p:nvSpPr>
          <p:spPr>
            <a:xfrm flipV="1">
              <a:off x="455809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6" name="Rectangle 927"/>
            <p:cNvSpPr/>
            <p:nvPr/>
          </p:nvSpPr>
          <p:spPr>
            <a:xfrm flipV="1">
              <a:off x="455809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7" name="Rectangle 928"/>
            <p:cNvSpPr/>
            <p:nvPr/>
          </p:nvSpPr>
          <p:spPr>
            <a:xfrm flipV="1">
              <a:off x="466861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8" name="Rectangle 929"/>
            <p:cNvSpPr/>
            <p:nvPr/>
          </p:nvSpPr>
          <p:spPr>
            <a:xfrm flipV="1">
              <a:off x="466861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49" name="Rectangle 930"/>
            <p:cNvSpPr/>
            <p:nvPr/>
          </p:nvSpPr>
          <p:spPr>
            <a:xfrm flipV="1">
              <a:off x="478017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0" name="Rectangle 931"/>
            <p:cNvSpPr/>
            <p:nvPr/>
          </p:nvSpPr>
          <p:spPr>
            <a:xfrm flipV="1">
              <a:off x="4780172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1" name="Rectangle 932"/>
            <p:cNvSpPr/>
            <p:nvPr/>
          </p:nvSpPr>
          <p:spPr>
            <a:xfrm flipV="1">
              <a:off x="489173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2" name="Rectangle 933"/>
            <p:cNvSpPr/>
            <p:nvPr/>
          </p:nvSpPr>
          <p:spPr>
            <a:xfrm flipV="1">
              <a:off x="489173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3" name="Rectangle 934"/>
            <p:cNvSpPr/>
            <p:nvPr/>
          </p:nvSpPr>
          <p:spPr>
            <a:xfrm flipV="1">
              <a:off x="500642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4" name="Rectangle 935"/>
            <p:cNvSpPr/>
            <p:nvPr/>
          </p:nvSpPr>
          <p:spPr>
            <a:xfrm flipV="1">
              <a:off x="500642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5" name="Rectangle 936"/>
            <p:cNvSpPr/>
            <p:nvPr/>
          </p:nvSpPr>
          <p:spPr>
            <a:xfrm flipV="1">
              <a:off x="5116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6" name="Rectangle 937"/>
            <p:cNvSpPr/>
            <p:nvPr/>
          </p:nvSpPr>
          <p:spPr>
            <a:xfrm flipV="1">
              <a:off x="5116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7" name="Rectangle 890"/>
            <p:cNvSpPr/>
            <p:nvPr/>
          </p:nvSpPr>
          <p:spPr>
            <a:xfrm flipV="1">
              <a:off x="522454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8" name="Rectangle 891"/>
            <p:cNvSpPr/>
            <p:nvPr/>
          </p:nvSpPr>
          <p:spPr>
            <a:xfrm flipV="1">
              <a:off x="522454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59" name="Rectangle 892"/>
            <p:cNvSpPr/>
            <p:nvPr/>
          </p:nvSpPr>
          <p:spPr>
            <a:xfrm flipV="1">
              <a:off x="533610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0" name="Rectangle 893"/>
            <p:cNvSpPr/>
            <p:nvPr/>
          </p:nvSpPr>
          <p:spPr>
            <a:xfrm flipV="1">
              <a:off x="533610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1" name="Rectangle 894"/>
            <p:cNvSpPr/>
            <p:nvPr/>
          </p:nvSpPr>
          <p:spPr>
            <a:xfrm flipV="1">
              <a:off x="5447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2" name="Rectangle 895"/>
            <p:cNvSpPr/>
            <p:nvPr/>
          </p:nvSpPr>
          <p:spPr>
            <a:xfrm flipV="1">
              <a:off x="5447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3" name="Rectangle 896"/>
            <p:cNvSpPr/>
            <p:nvPr/>
          </p:nvSpPr>
          <p:spPr>
            <a:xfrm flipV="1">
              <a:off x="555922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4" name="Rectangle 897"/>
            <p:cNvSpPr/>
            <p:nvPr/>
          </p:nvSpPr>
          <p:spPr>
            <a:xfrm flipV="1">
              <a:off x="555922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5" name="Rectangle 898"/>
            <p:cNvSpPr/>
            <p:nvPr/>
          </p:nvSpPr>
          <p:spPr>
            <a:xfrm flipV="1">
              <a:off x="5672873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6" name="Rectangle 899"/>
            <p:cNvSpPr/>
            <p:nvPr/>
          </p:nvSpPr>
          <p:spPr>
            <a:xfrm flipV="1">
              <a:off x="5672873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7" name="Rectangle 900"/>
            <p:cNvSpPr/>
            <p:nvPr/>
          </p:nvSpPr>
          <p:spPr>
            <a:xfrm flipV="1">
              <a:off x="578443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8" name="Rectangle 901"/>
            <p:cNvSpPr/>
            <p:nvPr/>
          </p:nvSpPr>
          <p:spPr>
            <a:xfrm flipV="1">
              <a:off x="578443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69" name="Rectangle 902"/>
            <p:cNvSpPr/>
            <p:nvPr/>
          </p:nvSpPr>
          <p:spPr>
            <a:xfrm flipV="1">
              <a:off x="5895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0" name="Rectangle 903"/>
            <p:cNvSpPr/>
            <p:nvPr/>
          </p:nvSpPr>
          <p:spPr>
            <a:xfrm flipV="1">
              <a:off x="5895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1" name="Rectangle 904"/>
            <p:cNvSpPr/>
            <p:nvPr/>
          </p:nvSpPr>
          <p:spPr>
            <a:xfrm flipV="1">
              <a:off x="60075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2" name="Rectangle 905"/>
            <p:cNvSpPr/>
            <p:nvPr/>
          </p:nvSpPr>
          <p:spPr>
            <a:xfrm flipV="1">
              <a:off x="60075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3" name="Rectangle 906"/>
            <p:cNvSpPr/>
            <p:nvPr/>
          </p:nvSpPr>
          <p:spPr>
            <a:xfrm flipV="1">
              <a:off x="611911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4" name="Rectangle 907"/>
            <p:cNvSpPr/>
            <p:nvPr/>
          </p:nvSpPr>
          <p:spPr>
            <a:xfrm flipV="1">
              <a:off x="6119111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5" name="Rectangle 908"/>
            <p:cNvSpPr/>
            <p:nvPr/>
          </p:nvSpPr>
          <p:spPr>
            <a:xfrm flipV="1">
              <a:off x="62306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6" name="Rectangle 909"/>
            <p:cNvSpPr/>
            <p:nvPr/>
          </p:nvSpPr>
          <p:spPr>
            <a:xfrm flipV="1">
              <a:off x="62306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7" name="Rectangle 910"/>
            <p:cNvSpPr/>
            <p:nvPr/>
          </p:nvSpPr>
          <p:spPr>
            <a:xfrm flipV="1">
              <a:off x="6344318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8" name="Rectangle 911"/>
            <p:cNvSpPr/>
            <p:nvPr/>
          </p:nvSpPr>
          <p:spPr>
            <a:xfrm flipV="1">
              <a:off x="6344318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79" name="Rectangle 912"/>
            <p:cNvSpPr/>
            <p:nvPr/>
          </p:nvSpPr>
          <p:spPr>
            <a:xfrm flipV="1">
              <a:off x="645587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0" name="Rectangle 913"/>
            <p:cNvSpPr/>
            <p:nvPr/>
          </p:nvSpPr>
          <p:spPr>
            <a:xfrm flipV="1">
              <a:off x="645587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1" name="Rectangle 914"/>
            <p:cNvSpPr/>
            <p:nvPr/>
          </p:nvSpPr>
          <p:spPr>
            <a:xfrm flipV="1">
              <a:off x="656743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2" name="Rectangle 915"/>
            <p:cNvSpPr/>
            <p:nvPr/>
          </p:nvSpPr>
          <p:spPr>
            <a:xfrm flipV="1">
              <a:off x="656743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3" name="Rectangle 916"/>
            <p:cNvSpPr/>
            <p:nvPr/>
          </p:nvSpPr>
          <p:spPr>
            <a:xfrm flipV="1">
              <a:off x="66789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4" name="Rectangle 917"/>
            <p:cNvSpPr/>
            <p:nvPr/>
          </p:nvSpPr>
          <p:spPr>
            <a:xfrm flipV="1">
              <a:off x="66789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5" name="Rectangle 918"/>
            <p:cNvSpPr/>
            <p:nvPr/>
          </p:nvSpPr>
          <p:spPr>
            <a:xfrm flipV="1">
              <a:off x="679055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6" name="Rectangle 919"/>
            <p:cNvSpPr/>
            <p:nvPr/>
          </p:nvSpPr>
          <p:spPr>
            <a:xfrm flipV="1">
              <a:off x="679055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7" name="Rectangle 920"/>
            <p:cNvSpPr/>
            <p:nvPr/>
          </p:nvSpPr>
          <p:spPr>
            <a:xfrm flipV="1">
              <a:off x="69010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8" name="Rectangle 921"/>
            <p:cNvSpPr/>
            <p:nvPr/>
          </p:nvSpPr>
          <p:spPr>
            <a:xfrm flipV="1">
              <a:off x="690107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89" name="Rectangle 922"/>
            <p:cNvSpPr/>
            <p:nvPr/>
          </p:nvSpPr>
          <p:spPr>
            <a:xfrm flipV="1">
              <a:off x="7015761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0" name="Rectangle 923"/>
            <p:cNvSpPr/>
            <p:nvPr/>
          </p:nvSpPr>
          <p:spPr>
            <a:xfrm flipV="1">
              <a:off x="7015761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1" name="Rectangle 924"/>
            <p:cNvSpPr/>
            <p:nvPr/>
          </p:nvSpPr>
          <p:spPr>
            <a:xfrm flipV="1">
              <a:off x="712732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2" name="Rectangle 925"/>
            <p:cNvSpPr/>
            <p:nvPr/>
          </p:nvSpPr>
          <p:spPr>
            <a:xfrm flipV="1">
              <a:off x="712732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3" name="Rectangle 926"/>
            <p:cNvSpPr/>
            <p:nvPr/>
          </p:nvSpPr>
          <p:spPr>
            <a:xfrm flipV="1">
              <a:off x="723888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4" name="Rectangle 927"/>
            <p:cNvSpPr/>
            <p:nvPr/>
          </p:nvSpPr>
          <p:spPr>
            <a:xfrm flipV="1">
              <a:off x="723888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5" name="Rectangle 928"/>
            <p:cNvSpPr/>
            <p:nvPr/>
          </p:nvSpPr>
          <p:spPr>
            <a:xfrm flipV="1">
              <a:off x="734939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6" name="Rectangle 929"/>
            <p:cNvSpPr/>
            <p:nvPr/>
          </p:nvSpPr>
          <p:spPr>
            <a:xfrm flipV="1">
              <a:off x="7349399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7" name="Rectangle 930"/>
            <p:cNvSpPr/>
            <p:nvPr/>
          </p:nvSpPr>
          <p:spPr>
            <a:xfrm flipV="1">
              <a:off x="746095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8" name="Rectangle 931"/>
            <p:cNvSpPr/>
            <p:nvPr/>
          </p:nvSpPr>
          <p:spPr>
            <a:xfrm flipV="1">
              <a:off x="7460958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299" name="Rectangle 932"/>
            <p:cNvSpPr/>
            <p:nvPr/>
          </p:nvSpPr>
          <p:spPr>
            <a:xfrm flipV="1">
              <a:off x="75725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0" name="Rectangle 933"/>
            <p:cNvSpPr/>
            <p:nvPr/>
          </p:nvSpPr>
          <p:spPr>
            <a:xfrm flipV="1">
              <a:off x="757251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1" name="Rectangle 934"/>
            <p:cNvSpPr/>
            <p:nvPr/>
          </p:nvSpPr>
          <p:spPr>
            <a:xfrm flipV="1">
              <a:off x="7687206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2" name="Rectangle 935"/>
            <p:cNvSpPr/>
            <p:nvPr/>
          </p:nvSpPr>
          <p:spPr>
            <a:xfrm flipV="1">
              <a:off x="7687206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3" name="Rectangle 936"/>
            <p:cNvSpPr/>
            <p:nvPr/>
          </p:nvSpPr>
          <p:spPr>
            <a:xfrm flipV="1">
              <a:off x="77977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4" name="Rectangle 937"/>
            <p:cNvSpPr/>
            <p:nvPr/>
          </p:nvSpPr>
          <p:spPr>
            <a:xfrm flipV="1">
              <a:off x="779772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5" name="Rectangle 882"/>
            <p:cNvSpPr/>
            <p:nvPr/>
          </p:nvSpPr>
          <p:spPr>
            <a:xfrm flipV="1">
              <a:off x="791849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6" name="Rectangle 883"/>
            <p:cNvSpPr/>
            <p:nvPr/>
          </p:nvSpPr>
          <p:spPr>
            <a:xfrm flipV="1">
              <a:off x="7918493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7" name="Rectangle 884"/>
            <p:cNvSpPr/>
            <p:nvPr/>
          </p:nvSpPr>
          <p:spPr>
            <a:xfrm flipV="1">
              <a:off x="80300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8" name="Rectangle 885"/>
            <p:cNvSpPr/>
            <p:nvPr/>
          </p:nvSpPr>
          <p:spPr>
            <a:xfrm flipV="1">
              <a:off x="8030053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09" name="Rectangle 886"/>
            <p:cNvSpPr/>
            <p:nvPr/>
          </p:nvSpPr>
          <p:spPr>
            <a:xfrm flipV="1">
              <a:off x="814474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0" name="Rectangle 887"/>
            <p:cNvSpPr/>
            <p:nvPr/>
          </p:nvSpPr>
          <p:spPr>
            <a:xfrm flipV="1">
              <a:off x="8144740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1" name="Rectangle 888"/>
            <p:cNvSpPr/>
            <p:nvPr/>
          </p:nvSpPr>
          <p:spPr>
            <a:xfrm flipV="1">
              <a:off x="82563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2" name="Rectangle 889"/>
            <p:cNvSpPr/>
            <p:nvPr/>
          </p:nvSpPr>
          <p:spPr>
            <a:xfrm flipV="1">
              <a:off x="825630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3" name="Rectangle 890"/>
            <p:cNvSpPr/>
            <p:nvPr/>
          </p:nvSpPr>
          <p:spPr>
            <a:xfrm flipV="1">
              <a:off x="836681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4" name="Rectangle 891"/>
            <p:cNvSpPr/>
            <p:nvPr/>
          </p:nvSpPr>
          <p:spPr>
            <a:xfrm flipV="1">
              <a:off x="836681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5" name="Rectangle 892"/>
            <p:cNvSpPr/>
            <p:nvPr/>
          </p:nvSpPr>
          <p:spPr>
            <a:xfrm flipV="1">
              <a:off x="847837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6" name="Rectangle 893"/>
            <p:cNvSpPr/>
            <p:nvPr/>
          </p:nvSpPr>
          <p:spPr>
            <a:xfrm flipV="1">
              <a:off x="847837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7" name="Rectangle 894"/>
            <p:cNvSpPr/>
            <p:nvPr/>
          </p:nvSpPr>
          <p:spPr>
            <a:xfrm flipV="1">
              <a:off x="8589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8" name="Rectangle 895"/>
            <p:cNvSpPr/>
            <p:nvPr/>
          </p:nvSpPr>
          <p:spPr>
            <a:xfrm flipV="1">
              <a:off x="858993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19" name="Rectangle 896"/>
            <p:cNvSpPr/>
            <p:nvPr/>
          </p:nvSpPr>
          <p:spPr>
            <a:xfrm flipV="1">
              <a:off x="87014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0" name="Rectangle 897"/>
            <p:cNvSpPr/>
            <p:nvPr/>
          </p:nvSpPr>
          <p:spPr>
            <a:xfrm flipV="1">
              <a:off x="870149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1" name="Rectangle 898"/>
            <p:cNvSpPr/>
            <p:nvPr/>
          </p:nvSpPr>
          <p:spPr>
            <a:xfrm flipV="1">
              <a:off x="881514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2" name="Rectangle 899"/>
            <p:cNvSpPr/>
            <p:nvPr/>
          </p:nvSpPr>
          <p:spPr>
            <a:xfrm flipV="1">
              <a:off x="8815142" y="5389814"/>
              <a:ext cx="6256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3" name="Rectangle 900"/>
            <p:cNvSpPr/>
            <p:nvPr/>
          </p:nvSpPr>
          <p:spPr>
            <a:xfrm flipV="1">
              <a:off x="892670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4" name="Rectangle 901"/>
            <p:cNvSpPr/>
            <p:nvPr/>
          </p:nvSpPr>
          <p:spPr>
            <a:xfrm flipV="1">
              <a:off x="892670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5" name="Rectangle 902"/>
            <p:cNvSpPr/>
            <p:nvPr/>
          </p:nvSpPr>
          <p:spPr>
            <a:xfrm flipV="1">
              <a:off x="903826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6" name="Rectangle 903"/>
            <p:cNvSpPr/>
            <p:nvPr/>
          </p:nvSpPr>
          <p:spPr>
            <a:xfrm flipV="1">
              <a:off x="9038261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7" name="Rectangle 904"/>
            <p:cNvSpPr/>
            <p:nvPr/>
          </p:nvSpPr>
          <p:spPr>
            <a:xfrm flipV="1">
              <a:off x="9149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8" name="Rectangle 905"/>
            <p:cNvSpPr/>
            <p:nvPr/>
          </p:nvSpPr>
          <p:spPr>
            <a:xfrm flipV="1">
              <a:off x="914982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29" name="Rectangle 906"/>
            <p:cNvSpPr/>
            <p:nvPr/>
          </p:nvSpPr>
          <p:spPr>
            <a:xfrm flipV="1">
              <a:off x="9261380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0" name="Rectangle 907"/>
            <p:cNvSpPr/>
            <p:nvPr/>
          </p:nvSpPr>
          <p:spPr>
            <a:xfrm flipV="1">
              <a:off x="9261380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1" name="Rectangle 908"/>
            <p:cNvSpPr/>
            <p:nvPr/>
          </p:nvSpPr>
          <p:spPr>
            <a:xfrm flipV="1">
              <a:off x="9372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2" name="Rectangle 909"/>
            <p:cNvSpPr/>
            <p:nvPr/>
          </p:nvSpPr>
          <p:spPr>
            <a:xfrm flipV="1">
              <a:off x="93729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3" name="Rectangle 910"/>
            <p:cNvSpPr/>
            <p:nvPr/>
          </p:nvSpPr>
          <p:spPr>
            <a:xfrm flipV="1">
              <a:off x="9486587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4" name="Rectangle 911"/>
            <p:cNvSpPr/>
            <p:nvPr/>
          </p:nvSpPr>
          <p:spPr>
            <a:xfrm flipV="1">
              <a:off x="9486587" y="5389815"/>
              <a:ext cx="6256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5" name="Rectangle 912"/>
            <p:cNvSpPr/>
            <p:nvPr/>
          </p:nvSpPr>
          <p:spPr>
            <a:xfrm flipV="1">
              <a:off x="95981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6" name="Rectangle 913"/>
            <p:cNvSpPr/>
            <p:nvPr/>
          </p:nvSpPr>
          <p:spPr>
            <a:xfrm flipV="1">
              <a:off x="959814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7" name="Rectangle 914"/>
            <p:cNvSpPr/>
            <p:nvPr/>
          </p:nvSpPr>
          <p:spPr>
            <a:xfrm flipV="1">
              <a:off x="970970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8" name="Rectangle 915"/>
            <p:cNvSpPr/>
            <p:nvPr/>
          </p:nvSpPr>
          <p:spPr>
            <a:xfrm flipV="1">
              <a:off x="9709706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39" name="Rectangle 916"/>
            <p:cNvSpPr/>
            <p:nvPr/>
          </p:nvSpPr>
          <p:spPr>
            <a:xfrm flipV="1">
              <a:off x="9821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0" name="Rectangle 917"/>
            <p:cNvSpPr/>
            <p:nvPr/>
          </p:nvSpPr>
          <p:spPr>
            <a:xfrm flipV="1">
              <a:off x="9821266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1" name="Rectangle 918"/>
            <p:cNvSpPr/>
            <p:nvPr/>
          </p:nvSpPr>
          <p:spPr>
            <a:xfrm flipV="1">
              <a:off x="993282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2" name="Rectangle 919"/>
            <p:cNvSpPr/>
            <p:nvPr/>
          </p:nvSpPr>
          <p:spPr>
            <a:xfrm flipV="1">
              <a:off x="9932825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3" name="Rectangle 920"/>
            <p:cNvSpPr/>
            <p:nvPr/>
          </p:nvSpPr>
          <p:spPr>
            <a:xfrm flipV="1">
              <a:off x="100433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4" name="Rectangle 921"/>
            <p:cNvSpPr/>
            <p:nvPr/>
          </p:nvSpPr>
          <p:spPr>
            <a:xfrm flipV="1">
              <a:off x="1004334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5" name="Rectangle 922"/>
            <p:cNvSpPr/>
            <p:nvPr/>
          </p:nvSpPr>
          <p:spPr>
            <a:xfrm flipV="1">
              <a:off x="10158030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6" name="Rectangle 923"/>
            <p:cNvSpPr/>
            <p:nvPr/>
          </p:nvSpPr>
          <p:spPr>
            <a:xfrm flipV="1">
              <a:off x="10158030" y="5389814"/>
              <a:ext cx="5213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7" name="Rectangle 924"/>
            <p:cNvSpPr/>
            <p:nvPr/>
          </p:nvSpPr>
          <p:spPr>
            <a:xfrm flipV="1">
              <a:off x="1026959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8" name="Rectangle 925"/>
            <p:cNvSpPr/>
            <p:nvPr/>
          </p:nvSpPr>
          <p:spPr>
            <a:xfrm flipV="1">
              <a:off x="1026959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49" name="Rectangle 926"/>
            <p:cNvSpPr/>
            <p:nvPr/>
          </p:nvSpPr>
          <p:spPr>
            <a:xfrm flipV="1">
              <a:off x="1038115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0" name="Rectangle 927"/>
            <p:cNvSpPr/>
            <p:nvPr/>
          </p:nvSpPr>
          <p:spPr>
            <a:xfrm flipV="1">
              <a:off x="10381150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1" name="Rectangle 928"/>
            <p:cNvSpPr/>
            <p:nvPr/>
          </p:nvSpPr>
          <p:spPr>
            <a:xfrm flipV="1">
              <a:off x="10491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2" name="Rectangle 929"/>
            <p:cNvSpPr/>
            <p:nvPr/>
          </p:nvSpPr>
          <p:spPr>
            <a:xfrm flipV="1">
              <a:off x="10491668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3" name="Rectangle 930"/>
            <p:cNvSpPr/>
            <p:nvPr/>
          </p:nvSpPr>
          <p:spPr>
            <a:xfrm flipV="1">
              <a:off x="1060322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4" name="Rectangle 931"/>
            <p:cNvSpPr/>
            <p:nvPr/>
          </p:nvSpPr>
          <p:spPr>
            <a:xfrm flipV="1">
              <a:off x="10603227" y="5389814"/>
              <a:ext cx="8340" cy="121986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5" name="Rectangle 932"/>
            <p:cNvSpPr/>
            <p:nvPr/>
          </p:nvSpPr>
          <p:spPr>
            <a:xfrm flipV="1">
              <a:off x="107147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6" name="Rectangle 933"/>
            <p:cNvSpPr/>
            <p:nvPr/>
          </p:nvSpPr>
          <p:spPr>
            <a:xfrm flipV="1">
              <a:off x="10714787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7" name="Rectangle 934"/>
            <p:cNvSpPr/>
            <p:nvPr/>
          </p:nvSpPr>
          <p:spPr>
            <a:xfrm flipV="1">
              <a:off x="1082947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8" name="Rectangle 935"/>
            <p:cNvSpPr/>
            <p:nvPr/>
          </p:nvSpPr>
          <p:spPr>
            <a:xfrm flipV="1">
              <a:off x="10829475" y="5389815"/>
              <a:ext cx="5213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59" name="Rectangle 936"/>
            <p:cNvSpPr/>
            <p:nvPr/>
          </p:nvSpPr>
          <p:spPr>
            <a:xfrm flipV="1">
              <a:off x="10939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  <p:sp>
          <p:nvSpPr>
            <p:cNvPr id="360" name="Rectangle 937"/>
            <p:cNvSpPr/>
            <p:nvPr/>
          </p:nvSpPr>
          <p:spPr>
            <a:xfrm flipV="1">
              <a:off x="10939992" y="5389815"/>
              <a:ext cx="8340" cy="47960"/>
            </a:xfrm>
            <a:prstGeom prst="rect">
              <a:avLst/>
            </a:prstGeom>
            <a:solidFill>
              <a:srgbClr val="72F2F2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/>
                <a:ea typeface="微软雅黑 Light"/>
              </a:endParaRPr>
            </a:p>
          </p:txBody>
        </p:sp>
      </p:grpSp>
      <p:sp>
        <p:nvSpPr>
          <p:cNvPr id="20" name="AutoShape 2"/>
          <p:cNvSpPr/>
          <p:nvPr/>
        </p:nvSpPr>
        <p:spPr>
          <a:xfrm>
            <a:off x="6392636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52383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1057" y="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团队分工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数据表设计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61106" y="1830857"/>
            <a:ext cx="4373461" cy="4225410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1434" y="2498419"/>
            <a:ext cx="3545139" cy="1992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</a:t>
            </a:r>
            <a:r>
              <a:rPr lang="en-US" altLang="zh-CN" sz="1400" dirty="0">
                <a:solidFill>
                  <a:schemeClr val="bg1"/>
                </a:solidFill>
              </a:rPr>
              <a:t>-entry-</a:t>
            </a:r>
            <a:r>
              <a:rPr lang="en-US" altLang="zh-CN" sz="1400" dirty="0" err="1">
                <a:solidFill>
                  <a:schemeClr val="bg1"/>
                </a:solidFill>
              </a:rPr>
              <a:t>basicinfo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词条基本信息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Pedia_entry_historyversion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词条历史版本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Pedia_entry_category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词条类别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Pedia_entry_classification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词条归类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Pedia_entry_relatedlinks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相关链接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Pedia_entry_report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举报行为</a:t>
            </a:r>
            <a:endParaRPr lang="zh-CN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1434" y="2008791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词条部分</a:t>
            </a:r>
            <a:endParaRPr lang="zh-CN" sz="2400" b="1" dirty="0">
              <a:solidFill>
                <a:srgbClr val="72F2F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5556A0-5854-404E-8953-A0561E8D9D55}"/>
              </a:ext>
            </a:extLst>
          </p:cNvPr>
          <p:cNvSpPr/>
          <p:nvPr/>
        </p:nvSpPr>
        <p:spPr>
          <a:xfrm>
            <a:off x="6427466" y="1830857"/>
            <a:ext cx="4373461" cy="4225410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13E9847-5FE4-4972-BDE5-184A1C76EE6B}"/>
              </a:ext>
            </a:extLst>
          </p:cNvPr>
          <p:cNvSpPr/>
          <p:nvPr/>
        </p:nvSpPr>
        <p:spPr>
          <a:xfrm>
            <a:off x="6637794" y="2498419"/>
            <a:ext cx="3545139" cy="1992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Pedia_user_group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用户组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Pedia_user_perm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用户组权限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Pedia_user_member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用户成员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Pedia_user_medal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用户勋章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Pedia_user_adorn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用户勋章佩戴情况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/>
                </a:solidFill>
              </a:rPr>
              <a:t>Pedia_user_aboutus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关于我们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265A61-BCC7-4C4C-951E-D4604C43ECBC}"/>
              </a:ext>
            </a:extLst>
          </p:cNvPr>
          <p:cNvSpPr txBox="1"/>
          <p:nvPr/>
        </p:nvSpPr>
        <p:spPr>
          <a:xfrm>
            <a:off x="6637794" y="2008791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2F2F2"/>
                </a:solidFill>
              </a:rPr>
              <a:t>用户部分</a:t>
            </a:r>
            <a:endParaRPr lang="zh-CN" sz="2400" b="1" dirty="0">
              <a:solidFill>
                <a:srgbClr val="72F2F2"/>
              </a:solidFill>
            </a:endParaRPr>
          </a:p>
        </p:txBody>
      </p:sp>
      <p:pic>
        <p:nvPicPr>
          <p:cNvPr id="1026" name="Picture 2" descr="https://qqadapt.qpic.cn/txdocpic/0/b76ec3d405a720b25aef5a29524f1c37/0">
            <a:extLst>
              <a:ext uri="{FF2B5EF4-FFF2-40B4-BE49-F238E27FC236}">
                <a16:creationId xmlns:a16="http://schemas.microsoft.com/office/drawing/2014/main" id="{B405C644-16A7-47EF-916E-5AE62B53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82" y="1830857"/>
            <a:ext cx="6835978" cy="44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0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25" grpId="0" animBg="1"/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/>
          <p:nvPr/>
        </p:nvPicPr>
        <p:blipFill>
          <a:blip r:embed="rId2"/>
          <a:stretch/>
        </p:blipFill>
        <p:spPr>
          <a:xfrm>
            <a:off x="-1057" y="170032"/>
            <a:ext cx="12193057" cy="6858594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3"/>
          <a:stretch/>
        </p:blipFill>
        <p:spPr>
          <a:xfrm>
            <a:off x="10698" y="61076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项目展示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4847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网站功能</a:t>
            </a:r>
            <a:r>
              <a:rPr lang="en-US" altLang="zh-CN" sz="1600" dirty="0">
                <a:solidFill>
                  <a:schemeClr val="bg1"/>
                </a:solidFill>
              </a:rPr>
              <a:t>-</a:t>
            </a:r>
            <a:r>
              <a:rPr lang="zh-CN" altLang="en-US" sz="1600" dirty="0">
                <a:solidFill>
                  <a:schemeClr val="bg1"/>
                </a:solidFill>
              </a:rPr>
              <a:t>前端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1343" y="1809192"/>
            <a:ext cx="2096834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BE15D5-2EE8-4881-99B7-58F599A355DB}"/>
              </a:ext>
            </a:extLst>
          </p:cNvPr>
          <p:cNvSpPr/>
          <p:nvPr/>
        </p:nvSpPr>
        <p:spPr>
          <a:xfrm>
            <a:off x="5016976" y="1913196"/>
            <a:ext cx="2158047" cy="599956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99ED23-78A1-4FFC-BB94-97CB6EBBADE8}"/>
              </a:ext>
            </a:extLst>
          </p:cNvPr>
          <p:cNvSpPr txBox="1"/>
          <p:nvPr/>
        </p:nvSpPr>
        <p:spPr>
          <a:xfrm>
            <a:off x="5360544" y="2028508"/>
            <a:ext cx="131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   查询词条</a:t>
            </a:r>
            <a:endParaRPr lang="zh-CN" altLang="zh-CN" b="1" dirty="0">
              <a:solidFill>
                <a:srgbClr val="72F2F2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434EBA-4F28-4615-B6E0-3B5DCAECF413}"/>
              </a:ext>
            </a:extLst>
          </p:cNvPr>
          <p:cNvSpPr/>
          <p:nvPr/>
        </p:nvSpPr>
        <p:spPr>
          <a:xfrm>
            <a:off x="4922571" y="2734105"/>
            <a:ext cx="2096834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79F1A0-0C2C-4544-8138-26D825FFFAA4}"/>
              </a:ext>
            </a:extLst>
          </p:cNvPr>
          <p:cNvSpPr/>
          <p:nvPr/>
        </p:nvSpPr>
        <p:spPr>
          <a:xfrm>
            <a:off x="5028204" y="2838109"/>
            <a:ext cx="2158047" cy="599956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45E570-95EE-43EE-BD87-C5F8CD4EF0E5}"/>
              </a:ext>
            </a:extLst>
          </p:cNvPr>
          <p:cNvSpPr txBox="1"/>
          <p:nvPr/>
        </p:nvSpPr>
        <p:spPr>
          <a:xfrm>
            <a:off x="5568590" y="2952203"/>
            <a:ext cx="131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热词排行</a:t>
            </a:r>
            <a:endParaRPr lang="zh-CN" altLang="zh-CN" b="1" dirty="0">
              <a:solidFill>
                <a:srgbClr val="72F2F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008326-F017-43E0-B98C-3C4149AE56A2}"/>
              </a:ext>
            </a:extLst>
          </p:cNvPr>
          <p:cNvSpPr/>
          <p:nvPr/>
        </p:nvSpPr>
        <p:spPr>
          <a:xfrm>
            <a:off x="5002783" y="5029912"/>
            <a:ext cx="2096834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A2C7EF-D7FE-4856-A8A8-FDF517080E09}"/>
              </a:ext>
            </a:extLst>
          </p:cNvPr>
          <p:cNvSpPr/>
          <p:nvPr/>
        </p:nvSpPr>
        <p:spPr>
          <a:xfrm>
            <a:off x="5016976" y="4775978"/>
            <a:ext cx="2158047" cy="599956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0A6FDC-CDCF-4D35-93D5-8386F073EBC9}"/>
              </a:ext>
            </a:extLst>
          </p:cNvPr>
          <p:cNvSpPr txBox="1"/>
          <p:nvPr/>
        </p:nvSpPr>
        <p:spPr>
          <a:xfrm>
            <a:off x="5546205" y="4891290"/>
            <a:ext cx="131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关于我们</a:t>
            </a:r>
            <a:endParaRPr lang="zh-CN" altLang="zh-CN" b="1" dirty="0">
              <a:solidFill>
                <a:srgbClr val="72F2F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7782AF7-0B94-4932-A0C8-B2BC93DD8CF1}"/>
              </a:ext>
            </a:extLst>
          </p:cNvPr>
          <p:cNvSpPr/>
          <p:nvPr/>
        </p:nvSpPr>
        <p:spPr>
          <a:xfrm>
            <a:off x="4922571" y="3708060"/>
            <a:ext cx="2096834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325E51-6AB1-40DD-B1BE-422A061B119F}"/>
              </a:ext>
            </a:extLst>
          </p:cNvPr>
          <p:cNvSpPr/>
          <p:nvPr/>
        </p:nvSpPr>
        <p:spPr>
          <a:xfrm>
            <a:off x="5028204" y="3816706"/>
            <a:ext cx="2158047" cy="599956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C0BB7D6-4B70-420F-9CAA-0767B894A557}"/>
              </a:ext>
            </a:extLst>
          </p:cNvPr>
          <p:cNvSpPr txBox="1"/>
          <p:nvPr/>
        </p:nvSpPr>
        <p:spPr>
          <a:xfrm>
            <a:off x="5538618" y="3932018"/>
            <a:ext cx="131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注册登录</a:t>
            </a:r>
            <a:endParaRPr lang="zh-CN" altLang="zh-CN" b="1" dirty="0">
              <a:solidFill>
                <a:srgbClr val="72F2F2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264BBA8-ADBB-448B-9E22-E636610E619B}"/>
              </a:ext>
            </a:extLst>
          </p:cNvPr>
          <p:cNvSpPr/>
          <p:nvPr/>
        </p:nvSpPr>
        <p:spPr>
          <a:xfrm>
            <a:off x="4913271" y="5630767"/>
            <a:ext cx="2096834" cy="33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33193A-5909-4B4D-9193-385AD8C92355}"/>
              </a:ext>
            </a:extLst>
          </p:cNvPr>
          <p:cNvSpPr/>
          <p:nvPr/>
        </p:nvSpPr>
        <p:spPr>
          <a:xfrm>
            <a:off x="5018904" y="5734771"/>
            <a:ext cx="2158047" cy="599956"/>
          </a:xfrm>
          <a:prstGeom prst="rect">
            <a:avLst/>
          </a:prstGeom>
          <a:noFill/>
          <a:ln w="28575" cap="flat" cmpd="sng">
            <a:solidFill>
              <a:srgbClr val="72F2F2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B4A6B87-2680-45C9-8501-7ADB36D072FD}"/>
              </a:ext>
            </a:extLst>
          </p:cNvPr>
          <p:cNvSpPr txBox="1"/>
          <p:nvPr/>
        </p:nvSpPr>
        <p:spPr>
          <a:xfrm>
            <a:off x="5235150" y="5850083"/>
            <a:ext cx="192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2F2F2"/>
                </a:solidFill>
              </a:rPr>
              <a:t>随机背景与标题</a:t>
            </a:r>
            <a:endParaRPr lang="zh-CN" altLang="zh-CN" b="1" dirty="0">
              <a:solidFill>
                <a:srgbClr val="72F2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前端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查询词条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3799840" cy="18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在搜索框中输入词条名称，得到相应结果。每个词条均由词条简介、词条类别、相关词汇与详细解释组成。右上角可对词条进行评分、举报，若您已登录，则可以编辑词条。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4E70753-B129-42C1-8899-24434F624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388523"/>
            <a:ext cx="6879392" cy="40335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902C15-C9D0-412E-8C1D-381C7BAA7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928" y="2435956"/>
            <a:ext cx="6879394" cy="4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5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前端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热词排行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72892"/>
            <a:ext cx="3027680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点击网站导航栏的“热词排行”，即将词条以点击次数由高到低的方式排序展示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5E5CEEE-DF95-4B2B-9093-35B3FA20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289" y="1488262"/>
            <a:ext cx="7727950" cy="45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29" y="2239460"/>
            <a:ext cx="12193057" cy="37798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2320" y="731520"/>
            <a:ext cx="278313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72F2F2"/>
                </a:solidFill>
              </a:rPr>
              <a:t>网站功能</a:t>
            </a:r>
            <a:r>
              <a:rPr lang="en-US" altLang="zh-CN" sz="3200" b="1" dirty="0">
                <a:solidFill>
                  <a:srgbClr val="72F2F2"/>
                </a:solidFill>
              </a:rPr>
              <a:t>-</a:t>
            </a:r>
            <a:r>
              <a:rPr lang="zh-CN" altLang="en-US" sz="3200" b="1" dirty="0">
                <a:solidFill>
                  <a:srgbClr val="72F2F2"/>
                </a:solidFill>
              </a:rPr>
              <a:t>前端</a:t>
            </a:r>
            <a:endParaRPr lang="zh-CN" sz="3200" b="1" dirty="0">
              <a:solidFill>
                <a:srgbClr val="72F2F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320" y="1316295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注册登录</a:t>
            </a:r>
            <a:endParaRPr lang="zh-CN" sz="16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2320" y="3122313"/>
            <a:ext cx="2702560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将鼠标指针在“账户”上悬停，即可出现“注册”与“登录”两个选项，用户登录后才可编辑词条。</a:t>
            </a:r>
            <a:endParaRPr lang="zh-CN" sz="16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74713" y="2962345"/>
            <a:ext cx="1114107" cy="0"/>
          </a:xfrm>
          <a:prstGeom prst="line">
            <a:avLst/>
          </a:prstGeom>
          <a:ln w="19050">
            <a:solidFill>
              <a:srgbClr val="72F2F2"/>
            </a:solidFill>
            <a:prstDash val="solid"/>
            <a:miter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511C6C3-0A91-4429-9EC4-7A300829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83" y="426721"/>
            <a:ext cx="7180704" cy="42101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839EF3-0CDF-4DD1-ABAC-3A574CB84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83" y="2239461"/>
            <a:ext cx="7180703" cy="42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655</Words>
  <Application>Microsoft Office PowerPoint</Application>
  <PresentationFormat>宽屏</PresentationFormat>
  <Paragraphs>107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心荻 王</cp:lastModifiedBy>
  <cp:revision>30</cp:revision>
  <dcterms:modified xsi:type="dcterms:W3CDTF">2019-07-22T04:15:12Z</dcterms:modified>
</cp:coreProperties>
</file>